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notesSlides/notesSlide12.xml" ContentType="application/vnd.openxmlformats-officedocument.presentationml.notesSlide+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diagrams/drawing7.xml" ContentType="application/vnd.ms-office.drawingml.diagramDrawing+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drawing10.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notesSlides/notesSlide19.xml" ContentType="application/vnd.openxmlformats-officedocument.presentationml.notesSlide+xml"/>
  <Override PartName="/ppt/diagrams/colors10.xml" ContentType="application/vnd.openxmlformats-officedocument.drawingml.diagramColor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notesSlides/notesSlide15.xml" ContentType="application/vnd.openxmlformats-officedocument.presentationml.notesSlide+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notesSlides/notesSlide13.xml" ContentType="application/vnd.openxmlformats-officedocument.presentationml.notesSlide+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diagrams/data5.xml" ContentType="application/vnd.openxmlformats-officedocument.drawingml.diagramData+xml"/>
  <Override PartName="/ppt/notesSlides/notesSlide11.xml" ContentType="application/vnd.openxmlformats-officedocument.presentationml.notesSlide+xml"/>
  <Override PartName="/ppt/diagrams/colors7.xml" ContentType="application/vnd.openxmlformats-officedocument.drawingml.diagramColors+xml"/>
  <Override PartName="/ppt/diagrams/drawing8.xml" ContentType="application/vnd.ms-office.drawingml.diagramDrawing+xml"/>
  <Override PartName="/ppt/notesSlides/notesSlide20.xml" ContentType="application/vnd.openxmlformats-officedocument.presentationml.notesSlide+xml"/>
  <Override PartName="/ppt/diagrams/data3.xml" ContentType="application/vnd.openxmlformats-officedocument.drawingml.diagramData+xml"/>
  <Override PartName="/ppt/notesSlides/notesSlide6.xml" ContentType="application/vnd.openxmlformats-officedocument.presentationml.notesSlide+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notesSlides/notesSlide4.xml" ContentType="application/vnd.openxmlformats-officedocument.presentationml.notesSlide+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diagrams/data11.xml" ContentType="application/vnd.openxmlformats-officedocument.drawingml.diagramData+xml"/>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notesSlides/notesSlide9.xml" ContentType="application/vnd.openxmlformats-officedocument.presentationml.notesSlide+xml"/>
  <Override PartName="/ppt/diagrams/drawing9.xml" ContentType="application/vnd.ms-office.drawingml.diagramDrawing+xml"/>
  <Override PartName="/ppt/notesSlides/notesSlide10.xml" ContentType="application/vnd.openxmlformats-officedocument.presentationml.notesSlide+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drawing5.xml" ContentType="application/vnd.ms-office.drawingml.diagramDrawing+xml"/>
  <Override PartName="/ppt/diagrams/layout11.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bookmarkIdSeed="2">
  <p:sldMasterIdLst>
    <p:sldMasterId id="2147483720" r:id="rId1"/>
  </p:sldMasterIdLst>
  <p:notesMasterIdLst>
    <p:notesMasterId r:id="rId39"/>
  </p:notesMasterIdLst>
  <p:handoutMasterIdLst>
    <p:handoutMasterId r:id="rId40"/>
  </p:handoutMasterIdLst>
  <p:sldIdLst>
    <p:sldId id="258" r:id="rId2"/>
    <p:sldId id="301" r:id="rId3"/>
    <p:sldId id="357" r:id="rId4"/>
    <p:sldId id="304" r:id="rId5"/>
    <p:sldId id="306" r:id="rId6"/>
    <p:sldId id="303" r:id="rId7"/>
    <p:sldId id="356" r:id="rId8"/>
    <p:sldId id="317" r:id="rId9"/>
    <p:sldId id="314" r:id="rId10"/>
    <p:sldId id="313" r:id="rId11"/>
    <p:sldId id="315" r:id="rId12"/>
    <p:sldId id="326" r:id="rId13"/>
    <p:sldId id="307" r:id="rId14"/>
    <p:sldId id="327" r:id="rId15"/>
    <p:sldId id="310" r:id="rId16"/>
    <p:sldId id="347" r:id="rId17"/>
    <p:sldId id="348" r:id="rId18"/>
    <p:sldId id="349" r:id="rId19"/>
    <p:sldId id="329" r:id="rId20"/>
    <p:sldId id="355" r:id="rId21"/>
    <p:sldId id="350" r:id="rId22"/>
    <p:sldId id="342" r:id="rId23"/>
    <p:sldId id="354" r:id="rId24"/>
    <p:sldId id="351" r:id="rId25"/>
    <p:sldId id="308" r:id="rId26"/>
    <p:sldId id="309" r:id="rId27"/>
    <p:sldId id="316" r:id="rId28"/>
    <p:sldId id="358" r:id="rId29"/>
    <p:sldId id="331" r:id="rId30"/>
    <p:sldId id="332" r:id="rId31"/>
    <p:sldId id="334" r:id="rId32"/>
    <p:sldId id="359" r:id="rId33"/>
    <p:sldId id="343" r:id="rId34"/>
    <p:sldId id="344" r:id="rId35"/>
    <p:sldId id="345" r:id="rId36"/>
    <p:sldId id="346" r:id="rId37"/>
    <p:sldId id="294" r:id="rId38"/>
  </p:sldIdLst>
  <p:sldSz cx="9144000" cy="6858000" type="screen4x3"/>
  <p:notesSz cx="9144000" cy="6858000"/>
  <p:defaultTextStyle>
    <a:defPPr>
      <a:defRPr lang="fa-IR"/>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70B56B"/>
    <a:srgbClr val="78DA92"/>
    <a:srgbClr val="338CAB"/>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4345" autoAdjust="0"/>
    <p:restoredTop sz="76538" autoAdjust="0"/>
  </p:normalViewPr>
  <p:slideViewPr>
    <p:cSldViewPr>
      <p:cViewPr varScale="1">
        <p:scale>
          <a:sx n="68" d="100"/>
          <a:sy n="68" d="100"/>
        </p:scale>
        <p:origin x="-666" y="-96"/>
      </p:cViewPr>
      <p:guideLst>
        <p:guide orient="horz" pos="2160"/>
        <p:guide pos="2880"/>
      </p:guideLst>
    </p:cSldViewPr>
  </p:slideViewPr>
  <p:outlineViewPr>
    <p:cViewPr>
      <p:scale>
        <a:sx n="33" d="100"/>
        <a:sy n="33" d="100"/>
      </p:scale>
      <p:origin x="0" y="1524"/>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0" d="100"/>
          <a:sy n="60" d="100"/>
        </p:scale>
        <p:origin x="-2490" y="-78"/>
      </p:cViewPr>
      <p:guideLst>
        <p:guide orient="horz" pos="2160"/>
        <p:guide pos="288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C1DADE-DAA6-4126-9CFB-F8CC709F9CF2}" type="doc">
      <dgm:prSet loTypeId="urn:microsoft.com/office/officeart/2005/8/layout/radial3" loCatId="cycle" qsTypeId="urn:microsoft.com/office/officeart/2005/8/quickstyle/3d5" qsCatId="3D" csTypeId="urn:microsoft.com/office/officeart/2005/8/colors/accent2_1" csCatId="accent2" phldr="1"/>
      <dgm:spPr/>
      <dgm:t>
        <a:bodyPr/>
        <a:lstStyle/>
        <a:p>
          <a:endParaRPr lang="en-US"/>
        </a:p>
      </dgm:t>
    </dgm:pt>
    <dgm:pt modelId="{414298C2-995D-4677-B930-B2D6CA8C8EF9}">
      <dgm:prSet phldrT="[Text]" custT="1"/>
      <dgm:spPr/>
      <dgm:t>
        <a:bodyPr/>
        <a:lstStyle/>
        <a:p>
          <a:r>
            <a:rPr lang="fa-IR" sz="2000" dirty="0" smtClean="0">
              <a:cs typeface="B Zar" pitchFamily="2" charset="-78"/>
            </a:rPr>
            <a:t>جامعه</a:t>
          </a:r>
          <a:endParaRPr lang="en-US" sz="2000" dirty="0">
            <a:cs typeface="B Zar" pitchFamily="2" charset="-78"/>
          </a:endParaRPr>
        </a:p>
      </dgm:t>
    </dgm:pt>
    <dgm:pt modelId="{EAF4CC55-6613-49F8-A64F-6E9CFAAA6FD7}" type="parTrans" cxnId="{FE9C2E60-849F-4769-A54F-2DEDC6E41E43}">
      <dgm:prSet/>
      <dgm:spPr/>
      <dgm:t>
        <a:bodyPr/>
        <a:lstStyle/>
        <a:p>
          <a:endParaRPr lang="en-US" sz="1800">
            <a:cs typeface="B Zar" pitchFamily="2" charset="-78"/>
          </a:endParaRPr>
        </a:p>
      </dgm:t>
    </dgm:pt>
    <dgm:pt modelId="{4E505913-ADC7-41AB-9245-566B32DC76F2}" type="sibTrans" cxnId="{FE9C2E60-849F-4769-A54F-2DEDC6E41E43}">
      <dgm:prSet/>
      <dgm:spPr/>
      <dgm:t>
        <a:bodyPr/>
        <a:lstStyle/>
        <a:p>
          <a:endParaRPr lang="en-US" sz="1800">
            <a:cs typeface="B Zar" pitchFamily="2" charset="-78"/>
          </a:endParaRPr>
        </a:p>
      </dgm:t>
    </dgm:pt>
    <dgm:pt modelId="{5036F64C-89B6-4E06-B562-6F19E2B8E4D9}">
      <dgm:prSet phldrT="[Text]" custT="1"/>
      <dgm:spPr/>
      <dgm:t>
        <a:bodyPr/>
        <a:lstStyle/>
        <a:p>
          <a:r>
            <a:rPr lang="fa-IR" sz="2000" dirty="0" smtClean="0">
              <a:cs typeface="B Zar" pitchFamily="2" charset="-78"/>
            </a:rPr>
            <a:t>حکومت</a:t>
          </a:r>
          <a:endParaRPr lang="en-US" sz="2000" dirty="0">
            <a:cs typeface="B Zar" pitchFamily="2" charset="-78"/>
          </a:endParaRPr>
        </a:p>
      </dgm:t>
    </dgm:pt>
    <dgm:pt modelId="{BA0EF4FA-323A-4B9D-AD8E-6DF12A45986F}" type="parTrans" cxnId="{0A14F66C-E14C-4148-95C3-69581B9408A6}">
      <dgm:prSet/>
      <dgm:spPr/>
      <dgm:t>
        <a:bodyPr/>
        <a:lstStyle/>
        <a:p>
          <a:endParaRPr lang="en-US" sz="1800">
            <a:cs typeface="B Zar" pitchFamily="2" charset="-78"/>
          </a:endParaRPr>
        </a:p>
      </dgm:t>
    </dgm:pt>
    <dgm:pt modelId="{37AA80A3-9CEC-4875-B2EA-A6F1372865DA}" type="sibTrans" cxnId="{0A14F66C-E14C-4148-95C3-69581B9408A6}">
      <dgm:prSet/>
      <dgm:spPr/>
      <dgm:t>
        <a:bodyPr/>
        <a:lstStyle/>
        <a:p>
          <a:endParaRPr lang="en-US" sz="1800">
            <a:cs typeface="B Zar" pitchFamily="2" charset="-78"/>
          </a:endParaRPr>
        </a:p>
      </dgm:t>
    </dgm:pt>
    <dgm:pt modelId="{C884B2DA-28CF-417F-AF0D-7CC5186D25DA}">
      <dgm:prSet phldrT="[Text]" custT="1"/>
      <dgm:spPr/>
      <dgm:t>
        <a:bodyPr/>
        <a:lstStyle/>
        <a:p>
          <a:r>
            <a:rPr lang="fa-IR" sz="2000" dirty="0" smtClean="0">
              <a:cs typeface="B Zar" pitchFamily="2" charset="-78"/>
            </a:rPr>
            <a:t>حکمرانی</a:t>
          </a:r>
          <a:endParaRPr lang="en-US" sz="2000" dirty="0">
            <a:cs typeface="B Zar" pitchFamily="2" charset="-78"/>
          </a:endParaRPr>
        </a:p>
      </dgm:t>
    </dgm:pt>
    <dgm:pt modelId="{B59D4BE5-5F15-46D4-B0D4-788831349EB3}" type="sibTrans" cxnId="{085971C3-7094-4174-A943-8361BDE51A77}">
      <dgm:prSet/>
      <dgm:spPr/>
      <dgm:t>
        <a:bodyPr/>
        <a:lstStyle/>
        <a:p>
          <a:endParaRPr lang="en-US" sz="1800">
            <a:cs typeface="B Zar" pitchFamily="2" charset="-78"/>
          </a:endParaRPr>
        </a:p>
      </dgm:t>
    </dgm:pt>
    <dgm:pt modelId="{0646E82C-4CE1-4B83-8A9C-D5CE4B7CB4AA}" type="parTrans" cxnId="{085971C3-7094-4174-A943-8361BDE51A77}">
      <dgm:prSet/>
      <dgm:spPr/>
      <dgm:t>
        <a:bodyPr/>
        <a:lstStyle/>
        <a:p>
          <a:endParaRPr lang="en-US" sz="1800">
            <a:cs typeface="B Zar" pitchFamily="2" charset="-78"/>
          </a:endParaRPr>
        </a:p>
      </dgm:t>
    </dgm:pt>
    <dgm:pt modelId="{7C993C97-ED64-4C71-88FE-E6FCECDE2954}">
      <dgm:prSet phldrT="[Text]" custT="1"/>
      <dgm:spPr/>
      <dgm:t>
        <a:bodyPr/>
        <a:lstStyle/>
        <a:p>
          <a:r>
            <a:rPr lang="fa-IR" sz="3200" dirty="0" smtClean="0">
              <a:cs typeface="B Zar" pitchFamily="2" charset="-78"/>
            </a:rPr>
            <a:t>وضع موجود</a:t>
          </a:r>
          <a:endParaRPr lang="en-US" sz="3200" dirty="0">
            <a:cs typeface="B Zar" pitchFamily="2" charset="-78"/>
          </a:endParaRPr>
        </a:p>
      </dgm:t>
    </dgm:pt>
    <dgm:pt modelId="{7C5F4512-F71D-44AF-B99F-B4F5468AA637}" type="sibTrans" cxnId="{220801AB-79DE-4FFE-8DB3-025A699B55CB}">
      <dgm:prSet/>
      <dgm:spPr/>
      <dgm:t>
        <a:bodyPr/>
        <a:lstStyle/>
        <a:p>
          <a:endParaRPr lang="en-US" sz="1800">
            <a:cs typeface="B Zar" pitchFamily="2" charset="-78"/>
          </a:endParaRPr>
        </a:p>
      </dgm:t>
    </dgm:pt>
    <dgm:pt modelId="{E7959DD1-5173-44CD-B793-9B6F14A64015}" type="parTrans" cxnId="{220801AB-79DE-4FFE-8DB3-025A699B55CB}">
      <dgm:prSet/>
      <dgm:spPr/>
      <dgm:t>
        <a:bodyPr/>
        <a:lstStyle/>
        <a:p>
          <a:endParaRPr lang="en-US" sz="1800">
            <a:cs typeface="B Zar" pitchFamily="2" charset="-78"/>
          </a:endParaRPr>
        </a:p>
      </dgm:t>
    </dgm:pt>
    <dgm:pt modelId="{CD00BB0F-A52A-46A0-ABA0-235030E598EF}" type="pres">
      <dgm:prSet presAssocID="{57C1DADE-DAA6-4126-9CFB-F8CC709F9CF2}" presName="composite" presStyleCnt="0">
        <dgm:presLayoutVars>
          <dgm:chMax val="1"/>
          <dgm:dir/>
          <dgm:resizeHandles val="exact"/>
        </dgm:presLayoutVars>
      </dgm:prSet>
      <dgm:spPr/>
      <dgm:t>
        <a:bodyPr/>
        <a:lstStyle/>
        <a:p>
          <a:endParaRPr lang="en-US"/>
        </a:p>
      </dgm:t>
    </dgm:pt>
    <dgm:pt modelId="{45238DDB-D145-449E-A56C-3B55FAD33FA8}" type="pres">
      <dgm:prSet presAssocID="{57C1DADE-DAA6-4126-9CFB-F8CC709F9CF2}" presName="radial" presStyleCnt="0">
        <dgm:presLayoutVars>
          <dgm:animLvl val="ctr"/>
        </dgm:presLayoutVars>
      </dgm:prSet>
      <dgm:spPr/>
    </dgm:pt>
    <dgm:pt modelId="{0EAE257B-0FFF-43A6-8F8F-96E0FB9695B3}" type="pres">
      <dgm:prSet presAssocID="{7C993C97-ED64-4C71-88FE-E6FCECDE2954}" presName="centerShape" presStyleLbl="vennNode1" presStyleIdx="0" presStyleCnt="4"/>
      <dgm:spPr/>
      <dgm:t>
        <a:bodyPr/>
        <a:lstStyle/>
        <a:p>
          <a:endParaRPr lang="en-US"/>
        </a:p>
      </dgm:t>
    </dgm:pt>
    <dgm:pt modelId="{8998EF6A-CA4E-4BE1-955E-D4B8D0B62FD3}" type="pres">
      <dgm:prSet presAssocID="{414298C2-995D-4677-B930-B2D6CA8C8EF9}" presName="node" presStyleLbl="vennNode1" presStyleIdx="1" presStyleCnt="4">
        <dgm:presLayoutVars>
          <dgm:bulletEnabled val="1"/>
        </dgm:presLayoutVars>
      </dgm:prSet>
      <dgm:spPr/>
      <dgm:t>
        <a:bodyPr/>
        <a:lstStyle/>
        <a:p>
          <a:endParaRPr lang="en-US"/>
        </a:p>
      </dgm:t>
    </dgm:pt>
    <dgm:pt modelId="{8D3199A8-AF5A-442D-969A-C8D1BE1AF0A1}" type="pres">
      <dgm:prSet presAssocID="{C884B2DA-28CF-417F-AF0D-7CC5186D25DA}" presName="node" presStyleLbl="vennNode1" presStyleIdx="2" presStyleCnt="4">
        <dgm:presLayoutVars>
          <dgm:bulletEnabled val="1"/>
        </dgm:presLayoutVars>
      </dgm:prSet>
      <dgm:spPr/>
      <dgm:t>
        <a:bodyPr/>
        <a:lstStyle/>
        <a:p>
          <a:endParaRPr lang="en-US"/>
        </a:p>
      </dgm:t>
    </dgm:pt>
    <dgm:pt modelId="{BD52EAC1-A3C3-49D5-8D51-91A7AF0E4443}" type="pres">
      <dgm:prSet presAssocID="{5036F64C-89B6-4E06-B562-6F19E2B8E4D9}" presName="node" presStyleLbl="vennNode1" presStyleIdx="3" presStyleCnt="4">
        <dgm:presLayoutVars>
          <dgm:bulletEnabled val="1"/>
        </dgm:presLayoutVars>
      </dgm:prSet>
      <dgm:spPr/>
      <dgm:t>
        <a:bodyPr/>
        <a:lstStyle/>
        <a:p>
          <a:endParaRPr lang="en-US"/>
        </a:p>
      </dgm:t>
    </dgm:pt>
  </dgm:ptLst>
  <dgm:cxnLst>
    <dgm:cxn modelId="{327533CC-FB9C-4299-8C36-E434DFD23FE1}" type="presOf" srcId="{414298C2-995D-4677-B930-B2D6CA8C8EF9}" destId="{8998EF6A-CA4E-4BE1-955E-D4B8D0B62FD3}" srcOrd="0" destOrd="0" presId="urn:microsoft.com/office/officeart/2005/8/layout/radial3"/>
    <dgm:cxn modelId="{7DA9D5C5-8213-43AD-BAB5-5CDAD4911227}" type="presOf" srcId="{C884B2DA-28CF-417F-AF0D-7CC5186D25DA}" destId="{8D3199A8-AF5A-442D-969A-C8D1BE1AF0A1}" srcOrd="0" destOrd="0" presId="urn:microsoft.com/office/officeart/2005/8/layout/radial3"/>
    <dgm:cxn modelId="{0A14F66C-E14C-4148-95C3-69581B9408A6}" srcId="{7C993C97-ED64-4C71-88FE-E6FCECDE2954}" destId="{5036F64C-89B6-4E06-B562-6F19E2B8E4D9}" srcOrd="2" destOrd="0" parTransId="{BA0EF4FA-323A-4B9D-AD8E-6DF12A45986F}" sibTransId="{37AA80A3-9CEC-4875-B2EA-A6F1372865DA}"/>
    <dgm:cxn modelId="{FE9C2E60-849F-4769-A54F-2DEDC6E41E43}" srcId="{7C993C97-ED64-4C71-88FE-E6FCECDE2954}" destId="{414298C2-995D-4677-B930-B2D6CA8C8EF9}" srcOrd="0" destOrd="0" parTransId="{EAF4CC55-6613-49F8-A64F-6E9CFAAA6FD7}" sibTransId="{4E505913-ADC7-41AB-9245-566B32DC76F2}"/>
    <dgm:cxn modelId="{085971C3-7094-4174-A943-8361BDE51A77}" srcId="{7C993C97-ED64-4C71-88FE-E6FCECDE2954}" destId="{C884B2DA-28CF-417F-AF0D-7CC5186D25DA}" srcOrd="1" destOrd="0" parTransId="{0646E82C-4CE1-4B83-8A9C-D5CE4B7CB4AA}" sibTransId="{B59D4BE5-5F15-46D4-B0D4-788831349EB3}"/>
    <dgm:cxn modelId="{337F8831-388D-40F5-88F8-413A61B279F1}" type="presOf" srcId="{5036F64C-89B6-4E06-B562-6F19E2B8E4D9}" destId="{BD52EAC1-A3C3-49D5-8D51-91A7AF0E4443}" srcOrd="0" destOrd="0" presId="urn:microsoft.com/office/officeart/2005/8/layout/radial3"/>
    <dgm:cxn modelId="{220801AB-79DE-4FFE-8DB3-025A699B55CB}" srcId="{57C1DADE-DAA6-4126-9CFB-F8CC709F9CF2}" destId="{7C993C97-ED64-4C71-88FE-E6FCECDE2954}" srcOrd="0" destOrd="0" parTransId="{E7959DD1-5173-44CD-B793-9B6F14A64015}" sibTransId="{7C5F4512-F71D-44AF-B99F-B4F5468AA637}"/>
    <dgm:cxn modelId="{D53E0963-11C7-4D13-A2B2-B6D05A31C238}" type="presOf" srcId="{57C1DADE-DAA6-4126-9CFB-F8CC709F9CF2}" destId="{CD00BB0F-A52A-46A0-ABA0-235030E598EF}" srcOrd="0" destOrd="0" presId="urn:microsoft.com/office/officeart/2005/8/layout/radial3"/>
    <dgm:cxn modelId="{4ED3C3D5-3213-4B29-900F-9B619A905AFA}" type="presOf" srcId="{7C993C97-ED64-4C71-88FE-E6FCECDE2954}" destId="{0EAE257B-0FFF-43A6-8F8F-96E0FB9695B3}" srcOrd="0" destOrd="0" presId="urn:microsoft.com/office/officeart/2005/8/layout/radial3"/>
    <dgm:cxn modelId="{1BDCB5C9-1681-409D-9886-EE81BE95A3D8}" type="presParOf" srcId="{CD00BB0F-A52A-46A0-ABA0-235030E598EF}" destId="{45238DDB-D145-449E-A56C-3B55FAD33FA8}" srcOrd="0" destOrd="0" presId="urn:microsoft.com/office/officeart/2005/8/layout/radial3"/>
    <dgm:cxn modelId="{46EB80C0-AC5E-4A66-9574-722C1EA8CFFA}" type="presParOf" srcId="{45238DDB-D145-449E-A56C-3B55FAD33FA8}" destId="{0EAE257B-0FFF-43A6-8F8F-96E0FB9695B3}" srcOrd="0" destOrd="0" presId="urn:microsoft.com/office/officeart/2005/8/layout/radial3"/>
    <dgm:cxn modelId="{CD4FC1FF-8B16-4E9D-A2E6-C923E585F22A}" type="presParOf" srcId="{45238DDB-D145-449E-A56C-3B55FAD33FA8}" destId="{8998EF6A-CA4E-4BE1-955E-D4B8D0B62FD3}" srcOrd="1" destOrd="0" presId="urn:microsoft.com/office/officeart/2005/8/layout/radial3"/>
    <dgm:cxn modelId="{848AD6F0-45FB-45CF-8E20-8F27EA8521FC}" type="presParOf" srcId="{45238DDB-D145-449E-A56C-3B55FAD33FA8}" destId="{8D3199A8-AF5A-442D-969A-C8D1BE1AF0A1}" srcOrd="2" destOrd="0" presId="urn:microsoft.com/office/officeart/2005/8/layout/radial3"/>
    <dgm:cxn modelId="{A8478D9A-DBBF-41C2-AE11-913A4CEF4367}" type="presParOf" srcId="{45238DDB-D145-449E-A56C-3B55FAD33FA8}" destId="{BD52EAC1-A3C3-49D5-8D51-91A7AF0E4443}" srcOrd="3" destOrd="0" presId="urn:microsoft.com/office/officeart/2005/8/layout/radial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B058CED-EF34-4D03-9128-D66EEC49CF7A}" type="doc">
      <dgm:prSet loTypeId="urn:microsoft.com/office/officeart/2005/8/layout/hierarchy6" loCatId="hierarchy" qsTypeId="urn:microsoft.com/office/officeart/2005/8/quickstyle/simple2" qsCatId="simple" csTypeId="urn:microsoft.com/office/officeart/2005/8/colors/accent3_1" csCatId="accent3" phldr="1"/>
      <dgm:spPr/>
      <dgm:t>
        <a:bodyPr/>
        <a:lstStyle/>
        <a:p>
          <a:endParaRPr lang="en-US"/>
        </a:p>
      </dgm:t>
    </dgm:pt>
    <dgm:pt modelId="{DB7D0937-E111-4152-BB6C-DE2B18D4365D}">
      <dgm:prSet phldrT="[Text]" custT="1"/>
      <dgm:spPr/>
      <dgm:t>
        <a:bodyPr/>
        <a:lstStyle/>
        <a:p>
          <a:pPr rtl="1"/>
          <a:r>
            <a:rPr lang="fa-IR" sz="1600" b="1" dirty="0">
              <a:cs typeface="B Mitra" pitchFamily="2" charset="-78"/>
            </a:rPr>
            <a:t>عقل عرفی </a:t>
          </a:r>
          <a:r>
            <a:rPr lang="fa-IR" sz="1600" b="1" dirty="0" smtClean="0">
              <a:cs typeface="B Mitra" pitchFamily="2" charset="-78"/>
            </a:rPr>
            <a:t>متعین </a:t>
          </a:r>
          <a:r>
            <a:rPr lang="fa-IR" sz="1600" b="1" dirty="0">
              <a:cs typeface="B Mitra" pitchFamily="2" charset="-78"/>
            </a:rPr>
            <a:t>در عقل ابزاری </a:t>
          </a:r>
          <a:endParaRPr lang="en-US" sz="1600" b="1" dirty="0">
            <a:cs typeface="B Mitra" pitchFamily="2" charset="-78"/>
          </a:endParaRPr>
        </a:p>
      </dgm:t>
    </dgm:pt>
    <dgm:pt modelId="{AA0FEB9D-8B81-4536-B33A-3F4BEB534375}" type="sibTrans" cxnId="{41D5D4E4-0803-4685-BC88-2FAC7C639E5A}">
      <dgm:prSet/>
      <dgm:spPr/>
      <dgm:t>
        <a:bodyPr/>
        <a:lstStyle/>
        <a:p>
          <a:endParaRPr lang="en-US"/>
        </a:p>
      </dgm:t>
    </dgm:pt>
    <dgm:pt modelId="{065C8407-9717-4C57-8B82-F9FB86D11B27}" type="parTrans" cxnId="{41D5D4E4-0803-4685-BC88-2FAC7C639E5A}">
      <dgm:prSet/>
      <dgm:spPr/>
      <dgm:t>
        <a:bodyPr/>
        <a:lstStyle/>
        <a:p>
          <a:endParaRPr lang="en-US" sz="2800">
            <a:cs typeface="B Mitra" pitchFamily="2" charset="-78"/>
          </a:endParaRPr>
        </a:p>
      </dgm:t>
    </dgm:pt>
    <dgm:pt modelId="{51A2A041-AC89-41D8-89AD-6EA48CA56760}">
      <dgm:prSet phldrT="[Text]" custT="1"/>
      <dgm:spPr/>
      <dgm:t>
        <a:bodyPr/>
        <a:lstStyle/>
        <a:p>
          <a:r>
            <a:rPr lang="fa-IR" sz="2000" b="1" dirty="0">
              <a:cs typeface="B Mitra" pitchFamily="2" charset="-78"/>
            </a:rPr>
            <a:t>حیات </a:t>
          </a:r>
          <a:r>
            <a:rPr lang="fa-IR" sz="2000" b="1" dirty="0" smtClean="0">
              <a:cs typeface="B Mitra" pitchFamily="2" charset="-78"/>
            </a:rPr>
            <a:t>معمول- توسعه</a:t>
          </a:r>
          <a:endParaRPr lang="en-US" sz="2000" b="1" dirty="0">
            <a:cs typeface="B Mitra" pitchFamily="2" charset="-78"/>
          </a:endParaRPr>
        </a:p>
      </dgm:t>
    </dgm:pt>
    <dgm:pt modelId="{EFDD4152-AF82-4B93-99BD-7C8BE011E099}" type="sibTrans" cxnId="{E428C8D1-A015-40C8-9AC8-CCB3386CA256}">
      <dgm:prSet/>
      <dgm:spPr/>
      <dgm:t>
        <a:bodyPr/>
        <a:lstStyle/>
        <a:p>
          <a:endParaRPr lang="en-US"/>
        </a:p>
      </dgm:t>
    </dgm:pt>
    <dgm:pt modelId="{514659EF-7D3B-4EDE-944F-DB3812B06087}" type="parTrans" cxnId="{E428C8D1-A015-40C8-9AC8-CCB3386CA256}">
      <dgm:prSet/>
      <dgm:spPr/>
      <dgm:t>
        <a:bodyPr/>
        <a:lstStyle/>
        <a:p>
          <a:endParaRPr lang="en-US" sz="2800">
            <a:cs typeface="B Mitra" pitchFamily="2" charset="-78"/>
          </a:endParaRPr>
        </a:p>
      </dgm:t>
    </dgm:pt>
    <dgm:pt modelId="{4347F26B-A9CC-4C21-95B2-0146E2E45775}">
      <dgm:prSet custT="1"/>
      <dgm:spPr/>
      <dgm:t>
        <a:bodyPr/>
        <a:lstStyle/>
        <a:p>
          <a:r>
            <a:rPr lang="fa-IR" sz="1800" b="1" dirty="0">
              <a:cs typeface="B Mitra" pitchFamily="2" charset="-78"/>
            </a:rPr>
            <a:t>حکومت الحادی مبتنی بر اومانیسم </a:t>
          </a:r>
          <a:endParaRPr lang="en-US" sz="1800" b="1" dirty="0">
            <a:cs typeface="B Mitra" pitchFamily="2" charset="-78"/>
          </a:endParaRPr>
        </a:p>
      </dgm:t>
    </dgm:pt>
    <dgm:pt modelId="{3322AB46-6103-4A16-86FA-50E4273D54CC}" type="parTrans" cxnId="{1448D20A-0ACB-4F19-8453-68EDE361A6CE}">
      <dgm:prSet/>
      <dgm:spPr/>
      <dgm:t>
        <a:bodyPr/>
        <a:lstStyle/>
        <a:p>
          <a:endParaRPr lang="en-US" sz="2800">
            <a:cs typeface="B Mitra" pitchFamily="2" charset="-78"/>
          </a:endParaRPr>
        </a:p>
      </dgm:t>
    </dgm:pt>
    <dgm:pt modelId="{8BE8076B-B380-4C1B-A5A5-9DBF83BA2525}" type="sibTrans" cxnId="{1448D20A-0ACB-4F19-8453-68EDE361A6CE}">
      <dgm:prSet/>
      <dgm:spPr/>
      <dgm:t>
        <a:bodyPr/>
        <a:lstStyle/>
        <a:p>
          <a:endParaRPr lang="en-US"/>
        </a:p>
      </dgm:t>
    </dgm:pt>
    <dgm:pt modelId="{8D906F9B-4302-4004-BBE9-895644673EB0}">
      <dgm:prSet custT="1"/>
      <dgm:spPr/>
      <dgm:t>
        <a:bodyPr/>
        <a:lstStyle/>
        <a:p>
          <a:r>
            <a:rPr lang="fa-IR" sz="2000" b="1" dirty="0">
              <a:cs typeface="B Mitra" pitchFamily="2" charset="-78"/>
            </a:rPr>
            <a:t>مکتب مدیریت دولتی ولایی</a:t>
          </a:r>
          <a:endParaRPr lang="en-US" sz="2000" b="1" dirty="0">
            <a:cs typeface="B Mitra" pitchFamily="2" charset="-78"/>
          </a:endParaRPr>
        </a:p>
      </dgm:t>
    </dgm:pt>
    <dgm:pt modelId="{91B2DB3F-C43E-4404-B5FB-A7D7F1237147}" type="parTrans" cxnId="{1EB8865B-6B18-405C-B1CB-D2F1B7205307}">
      <dgm:prSet/>
      <dgm:spPr/>
      <dgm:t>
        <a:bodyPr/>
        <a:lstStyle/>
        <a:p>
          <a:endParaRPr lang="en-US" sz="2800">
            <a:cs typeface="B Mitra" pitchFamily="2" charset="-78"/>
          </a:endParaRPr>
        </a:p>
      </dgm:t>
    </dgm:pt>
    <dgm:pt modelId="{4CC34B0D-7131-405E-AF8F-BB3B3D266719}" type="sibTrans" cxnId="{1EB8865B-6B18-405C-B1CB-D2F1B7205307}">
      <dgm:prSet/>
      <dgm:spPr/>
      <dgm:t>
        <a:bodyPr/>
        <a:lstStyle/>
        <a:p>
          <a:endParaRPr lang="en-US"/>
        </a:p>
      </dgm:t>
    </dgm:pt>
    <dgm:pt modelId="{60B89509-A229-44B1-96A7-7AE88AB5EE9F}">
      <dgm:prSet custT="1"/>
      <dgm:spPr/>
      <dgm:t>
        <a:bodyPr/>
        <a:lstStyle/>
        <a:p>
          <a:r>
            <a:rPr lang="fa-IR" sz="2000" b="1" dirty="0">
              <a:cs typeface="B Mitra" pitchFamily="2" charset="-78"/>
            </a:rPr>
            <a:t>مکاتب مدیریت دولتی غربی</a:t>
          </a:r>
          <a:endParaRPr lang="en-US" sz="2000" b="1" dirty="0">
            <a:cs typeface="B Mitra" pitchFamily="2" charset="-78"/>
          </a:endParaRPr>
        </a:p>
      </dgm:t>
    </dgm:pt>
    <dgm:pt modelId="{F91E9AFA-2FC2-4959-A413-98D64AB63629}" type="parTrans" cxnId="{0E7EE978-0A76-4ADA-9B5F-CDA19A4928B8}">
      <dgm:prSet/>
      <dgm:spPr/>
      <dgm:t>
        <a:bodyPr/>
        <a:lstStyle/>
        <a:p>
          <a:endParaRPr lang="en-US" sz="2800">
            <a:cs typeface="B Mitra" pitchFamily="2" charset="-78"/>
          </a:endParaRPr>
        </a:p>
      </dgm:t>
    </dgm:pt>
    <dgm:pt modelId="{AC66C82D-00E8-4E11-B674-6A7A5F04CF0C}" type="sibTrans" cxnId="{0E7EE978-0A76-4ADA-9B5F-CDA19A4928B8}">
      <dgm:prSet/>
      <dgm:spPr/>
      <dgm:t>
        <a:bodyPr/>
        <a:lstStyle/>
        <a:p>
          <a:endParaRPr lang="en-US"/>
        </a:p>
      </dgm:t>
    </dgm:pt>
    <dgm:pt modelId="{5FD2E54D-DDCC-4EAB-82C1-8C970448E108}">
      <dgm:prSet custT="1"/>
      <dgm:spPr/>
      <dgm:t>
        <a:bodyPr/>
        <a:lstStyle/>
        <a:p>
          <a:r>
            <a:rPr lang="fa-IR" sz="1800" b="1" dirty="0">
              <a:cs typeface="B Mitra" pitchFamily="2" charset="-78"/>
            </a:rPr>
            <a:t>هدف واسط تحقق دموکراسی</a:t>
          </a:r>
          <a:endParaRPr lang="en-US" sz="1800" b="1" dirty="0">
            <a:cs typeface="B Mitra" pitchFamily="2" charset="-78"/>
          </a:endParaRPr>
        </a:p>
      </dgm:t>
    </dgm:pt>
    <dgm:pt modelId="{A5198D5A-5F53-40B8-9450-78AD558BF125}" type="parTrans" cxnId="{2945FE3F-71FF-468E-8497-04A85E192418}">
      <dgm:prSet/>
      <dgm:spPr/>
      <dgm:t>
        <a:bodyPr/>
        <a:lstStyle/>
        <a:p>
          <a:endParaRPr lang="en-US" sz="2800">
            <a:cs typeface="B Mitra" pitchFamily="2" charset="-78"/>
          </a:endParaRPr>
        </a:p>
      </dgm:t>
    </dgm:pt>
    <dgm:pt modelId="{AB025A41-7F1B-4B7E-BF9D-929E487AFCB6}" type="sibTrans" cxnId="{2945FE3F-71FF-468E-8497-04A85E192418}">
      <dgm:prSet/>
      <dgm:spPr/>
      <dgm:t>
        <a:bodyPr/>
        <a:lstStyle/>
        <a:p>
          <a:endParaRPr lang="en-US"/>
        </a:p>
      </dgm:t>
    </dgm:pt>
    <dgm:pt modelId="{1B27C797-1DAD-484D-A06F-B627D1C558EC}">
      <dgm:prSet custT="1"/>
      <dgm:spPr/>
      <dgm:t>
        <a:bodyPr/>
        <a:lstStyle/>
        <a:p>
          <a:r>
            <a:rPr lang="fa-IR" sz="1800" b="1" dirty="0">
              <a:cs typeface="B Mitra" pitchFamily="2" charset="-78"/>
            </a:rPr>
            <a:t>هدف واسط تحقق </a:t>
          </a:r>
        </a:p>
        <a:p>
          <a:r>
            <a:rPr lang="fa-IR" sz="1800" b="1" dirty="0">
              <a:cs typeface="B Mitra" pitchFamily="2" charset="-78"/>
            </a:rPr>
            <a:t>نظام ولایی</a:t>
          </a:r>
          <a:r>
            <a:rPr lang="fa-IR" sz="2000" b="1" dirty="0">
              <a:cs typeface="B Mitra" pitchFamily="2" charset="-78"/>
            </a:rPr>
            <a:t> </a:t>
          </a:r>
          <a:endParaRPr lang="en-US" sz="2000" b="1" dirty="0">
            <a:cs typeface="B Mitra" pitchFamily="2" charset="-78"/>
          </a:endParaRPr>
        </a:p>
      </dgm:t>
    </dgm:pt>
    <dgm:pt modelId="{039114CF-C0D5-47D4-A694-B212D5969060}" type="parTrans" cxnId="{85F21CB3-6E11-455C-BFC1-B0E547CF5D91}">
      <dgm:prSet/>
      <dgm:spPr/>
      <dgm:t>
        <a:bodyPr/>
        <a:lstStyle/>
        <a:p>
          <a:endParaRPr lang="en-US" sz="2800">
            <a:cs typeface="B Mitra" pitchFamily="2" charset="-78"/>
          </a:endParaRPr>
        </a:p>
      </dgm:t>
    </dgm:pt>
    <dgm:pt modelId="{13A9A6C8-FBBB-47FB-8ED0-B0225D5944FC}" type="sibTrans" cxnId="{85F21CB3-6E11-455C-BFC1-B0E547CF5D91}">
      <dgm:prSet/>
      <dgm:spPr/>
      <dgm:t>
        <a:bodyPr/>
        <a:lstStyle/>
        <a:p>
          <a:endParaRPr lang="en-US"/>
        </a:p>
      </dgm:t>
    </dgm:pt>
    <dgm:pt modelId="{90F65BAA-71FF-4F6E-8091-38F64386424F}">
      <dgm:prSet phldrT="[Text]" custT="1"/>
      <dgm:spPr/>
      <dgm:t>
        <a:bodyPr/>
        <a:lstStyle/>
        <a:p>
          <a:r>
            <a:rPr lang="fa-IR" sz="1800" b="1" dirty="0">
              <a:cs typeface="B Mitra" pitchFamily="2" charset="-78"/>
            </a:rPr>
            <a:t>شاخص تعیین الگوی عقلانیت با تکیه بر شش فلسفه مضاف</a:t>
          </a:r>
          <a:endParaRPr lang="en-US" sz="1800" b="1" dirty="0">
            <a:cs typeface="B Mitra" pitchFamily="2" charset="-78"/>
          </a:endParaRPr>
        </a:p>
      </dgm:t>
    </dgm:pt>
    <dgm:pt modelId="{3EBB9044-8BE8-4C46-9FAE-259C8446943A}" type="sibTrans" cxnId="{9E4DC8B9-F548-4644-90E8-ECB3FCFB3509}">
      <dgm:prSet/>
      <dgm:spPr/>
      <dgm:t>
        <a:bodyPr/>
        <a:lstStyle/>
        <a:p>
          <a:endParaRPr lang="en-US"/>
        </a:p>
      </dgm:t>
    </dgm:pt>
    <dgm:pt modelId="{7B631ADE-A601-4C6D-9DF7-81C2969FDF87}" type="parTrans" cxnId="{9E4DC8B9-F548-4644-90E8-ECB3FCFB3509}">
      <dgm:prSet/>
      <dgm:spPr/>
      <dgm:t>
        <a:bodyPr/>
        <a:lstStyle/>
        <a:p>
          <a:endParaRPr lang="en-US" sz="2800"/>
        </a:p>
      </dgm:t>
    </dgm:pt>
    <dgm:pt modelId="{E6525D10-5EAE-4156-B547-2AB0A66E86B9}">
      <dgm:prSet custT="1"/>
      <dgm:spPr/>
      <dgm:t>
        <a:bodyPr/>
        <a:lstStyle/>
        <a:p>
          <a:r>
            <a:rPr lang="fa-IR" sz="1600" b="1" dirty="0">
              <a:cs typeface="B Mitra" pitchFamily="2" charset="-78"/>
            </a:rPr>
            <a:t>حکومت </a:t>
          </a:r>
          <a:r>
            <a:rPr lang="fa-IR" sz="1600" b="1" dirty="0" smtClean="0">
              <a:cs typeface="B Mitra" pitchFamily="2" charset="-78"/>
            </a:rPr>
            <a:t>الهی </a:t>
          </a:r>
          <a:r>
            <a:rPr lang="fa-IR" sz="1600" b="1" dirty="0">
              <a:cs typeface="B Mitra" pitchFamily="2" charset="-78"/>
            </a:rPr>
            <a:t>مبتنی بر خلیفه الله بودن انسان</a:t>
          </a:r>
          <a:endParaRPr lang="en-US" sz="1600" b="1" dirty="0">
            <a:cs typeface="B Mitra" pitchFamily="2" charset="-78"/>
          </a:endParaRPr>
        </a:p>
      </dgm:t>
    </dgm:pt>
    <dgm:pt modelId="{7B2938DE-E8DC-4307-9B25-6F944D330721}" type="sibTrans" cxnId="{6746821D-1E92-4BBF-A4F1-EAE3B16B01F4}">
      <dgm:prSet/>
      <dgm:spPr/>
      <dgm:t>
        <a:bodyPr/>
        <a:lstStyle/>
        <a:p>
          <a:endParaRPr lang="en-US"/>
        </a:p>
      </dgm:t>
    </dgm:pt>
    <dgm:pt modelId="{5EA48904-5A90-4E9E-ACE7-5B96B05CDC7D}" type="parTrans" cxnId="{6746821D-1E92-4BBF-A4F1-EAE3B16B01F4}">
      <dgm:prSet/>
      <dgm:spPr/>
      <dgm:t>
        <a:bodyPr/>
        <a:lstStyle/>
        <a:p>
          <a:endParaRPr lang="en-US" sz="2800">
            <a:cs typeface="B Mitra" pitchFamily="2" charset="-78"/>
          </a:endParaRPr>
        </a:p>
      </dgm:t>
    </dgm:pt>
    <dgm:pt modelId="{F499AD2D-2ADC-45AA-B19A-98DE0EC3C7BB}">
      <dgm:prSet phldrT="[Text]" custT="1"/>
      <dgm:spPr/>
      <dgm:t>
        <a:bodyPr/>
        <a:lstStyle/>
        <a:p>
          <a:r>
            <a:rPr lang="fa-IR" sz="1600" b="1" dirty="0">
              <a:cs typeface="B Mitra" pitchFamily="2" charset="-78"/>
            </a:rPr>
            <a:t>عقل قدسی </a:t>
          </a:r>
          <a:r>
            <a:rPr lang="fa-IR" sz="1600" b="1" dirty="0" smtClean="0">
              <a:cs typeface="B Mitra" pitchFamily="2" charset="-78"/>
            </a:rPr>
            <a:t>متعین </a:t>
          </a:r>
          <a:r>
            <a:rPr lang="fa-IR" sz="1600" b="1" dirty="0">
              <a:cs typeface="B Mitra" pitchFamily="2" charset="-78"/>
            </a:rPr>
            <a:t>در عقل اجتهادی</a:t>
          </a:r>
          <a:endParaRPr lang="en-US" sz="1600" b="1" dirty="0">
            <a:cs typeface="B Mitra" pitchFamily="2" charset="-78"/>
          </a:endParaRPr>
        </a:p>
      </dgm:t>
    </dgm:pt>
    <dgm:pt modelId="{3CF1FEDD-4C39-49EC-B651-4542DDC10BAC}" type="sibTrans" cxnId="{40097E1C-43EC-4B62-8181-1DE35D45D0A5}">
      <dgm:prSet/>
      <dgm:spPr/>
      <dgm:t>
        <a:bodyPr/>
        <a:lstStyle/>
        <a:p>
          <a:endParaRPr lang="en-US"/>
        </a:p>
      </dgm:t>
    </dgm:pt>
    <dgm:pt modelId="{99AC5678-3695-4F91-887F-6DF96A8C8D49}" type="parTrans" cxnId="{40097E1C-43EC-4B62-8181-1DE35D45D0A5}">
      <dgm:prSet/>
      <dgm:spPr/>
      <dgm:t>
        <a:bodyPr/>
        <a:lstStyle/>
        <a:p>
          <a:endParaRPr lang="en-US" sz="2800">
            <a:cs typeface="B Mitra" pitchFamily="2" charset="-78"/>
          </a:endParaRPr>
        </a:p>
      </dgm:t>
    </dgm:pt>
    <dgm:pt modelId="{2C7EFD98-B3D8-4FD9-8BC6-F7744A394B64}">
      <dgm:prSet phldrT="[Text]" custT="1"/>
      <dgm:spPr/>
      <dgm:t>
        <a:bodyPr/>
        <a:lstStyle/>
        <a:p>
          <a:pPr rtl="1"/>
          <a:r>
            <a:rPr lang="fa-IR" sz="2000" b="1" dirty="0">
              <a:cs typeface="B Mitra" pitchFamily="2" charset="-78"/>
            </a:rPr>
            <a:t>حیات </a:t>
          </a:r>
          <a:r>
            <a:rPr lang="fa-IR" sz="2000" b="1" dirty="0" smtClean="0">
              <a:cs typeface="B Mitra" pitchFamily="2" charset="-78"/>
            </a:rPr>
            <a:t>معقول- پیشرفت</a:t>
          </a:r>
          <a:endParaRPr lang="en-US" sz="2000" b="1" dirty="0">
            <a:cs typeface="B Mitra" pitchFamily="2" charset="-78"/>
          </a:endParaRPr>
        </a:p>
      </dgm:t>
    </dgm:pt>
    <dgm:pt modelId="{30BCA1D8-B9CB-41D8-90A7-EAF532FE1240}" type="sibTrans" cxnId="{029B3CDB-342F-4CA6-B2A3-50A4F438B657}">
      <dgm:prSet/>
      <dgm:spPr/>
      <dgm:t>
        <a:bodyPr/>
        <a:lstStyle/>
        <a:p>
          <a:endParaRPr lang="en-US"/>
        </a:p>
      </dgm:t>
    </dgm:pt>
    <dgm:pt modelId="{DAABE542-9EC0-4170-8645-F35C75252D74}" type="parTrans" cxnId="{029B3CDB-342F-4CA6-B2A3-50A4F438B657}">
      <dgm:prSet/>
      <dgm:spPr/>
      <dgm:t>
        <a:bodyPr/>
        <a:lstStyle/>
        <a:p>
          <a:endParaRPr lang="en-US" sz="2800">
            <a:cs typeface="B Mitra" pitchFamily="2" charset="-78"/>
          </a:endParaRPr>
        </a:p>
      </dgm:t>
    </dgm:pt>
    <dgm:pt modelId="{F8099C26-3D62-4114-92F5-0A3D996CA6AE}">
      <dgm:prSet custT="1"/>
      <dgm:spPr/>
      <dgm:t>
        <a:bodyPr/>
        <a:lstStyle/>
        <a:p>
          <a:pPr algn="ctr" rtl="1"/>
          <a:r>
            <a:rPr lang="fa-IR" sz="2000" b="1" dirty="0">
              <a:cs typeface="B Mitra" pitchFamily="2" charset="-78"/>
            </a:rPr>
            <a:t>عقلانیت</a:t>
          </a:r>
          <a:endParaRPr lang="en-US" sz="1600" b="1" dirty="0">
            <a:cs typeface="B Mitra" pitchFamily="2" charset="-78"/>
          </a:endParaRPr>
        </a:p>
      </dgm:t>
    </dgm:pt>
    <dgm:pt modelId="{5D379559-E58B-475D-A14D-2F1E934E9B58}" type="parTrans" cxnId="{5AD2F001-E418-4D93-AE79-01C3E0FD4293}">
      <dgm:prSet/>
      <dgm:spPr/>
      <dgm:t>
        <a:bodyPr/>
        <a:lstStyle/>
        <a:p>
          <a:endParaRPr lang="en-US"/>
        </a:p>
      </dgm:t>
    </dgm:pt>
    <dgm:pt modelId="{E18862F7-7A85-4EC5-9E25-D47471E7C97D}" type="sibTrans" cxnId="{5AD2F001-E418-4D93-AE79-01C3E0FD4293}">
      <dgm:prSet/>
      <dgm:spPr/>
      <dgm:t>
        <a:bodyPr/>
        <a:lstStyle/>
        <a:p>
          <a:endParaRPr lang="en-US"/>
        </a:p>
      </dgm:t>
    </dgm:pt>
    <dgm:pt modelId="{1C408DA9-6A29-4C26-A481-29A3441C0B24}">
      <dgm:prSet custT="1"/>
      <dgm:spPr/>
      <dgm:t>
        <a:bodyPr/>
        <a:lstStyle/>
        <a:p>
          <a:r>
            <a:rPr lang="fa-IR" sz="2400" b="1" dirty="0">
              <a:cs typeface="B Mitra" pitchFamily="2" charset="-78"/>
            </a:rPr>
            <a:t>عقلانیت اسلامی</a:t>
          </a:r>
          <a:endParaRPr lang="en-US" sz="2400" b="1" dirty="0">
            <a:cs typeface="B Mitra" pitchFamily="2" charset="-78"/>
          </a:endParaRPr>
        </a:p>
      </dgm:t>
    </dgm:pt>
    <dgm:pt modelId="{BDFF0B7C-EE56-4829-B311-764DBC3B7144}" type="parTrans" cxnId="{EF0A803B-B48B-4FDD-89F3-2CC4D4794E79}">
      <dgm:prSet/>
      <dgm:spPr/>
      <dgm:t>
        <a:bodyPr/>
        <a:lstStyle/>
        <a:p>
          <a:endParaRPr lang="en-US" sz="2800"/>
        </a:p>
      </dgm:t>
    </dgm:pt>
    <dgm:pt modelId="{939FC0F7-76B3-4733-A049-9CDDFD527C14}" type="sibTrans" cxnId="{EF0A803B-B48B-4FDD-89F3-2CC4D4794E79}">
      <dgm:prSet/>
      <dgm:spPr/>
      <dgm:t>
        <a:bodyPr/>
        <a:lstStyle/>
        <a:p>
          <a:endParaRPr lang="en-US"/>
        </a:p>
      </dgm:t>
    </dgm:pt>
    <dgm:pt modelId="{819D8802-BE66-477C-AB40-791C9979D885}">
      <dgm:prSet custT="1"/>
      <dgm:spPr/>
      <dgm:t>
        <a:bodyPr/>
        <a:lstStyle/>
        <a:p>
          <a:r>
            <a:rPr lang="fa-IR" sz="2400" b="1" dirty="0">
              <a:cs typeface="B Mitra" pitchFamily="2" charset="-78"/>
            </a:rPr>
            <a:t>عقلانیت مدرنیته</a:t>
          </a:r>
          <a:endParaRPr lang="en-US" sz="2400" b="1" dirty="0">
            <a:cs typeface="B Mitra" pitchFamily="2" charset="-78"/>
          </a:endParaRPr>
        </a:p>
      </dgm:t>
    </dgm:pt>
    <dgm:pt modelId="{B8000E86-A3EA-47BE-958D-9998C5EE3621}" type="parTrans" cxnId="{8DBBDCA6-3AD4-49A4-BA8F-E94C5FA3BD9D}">
      <dgm:prSet/>
      <dgm:spPr/>
      <dgm:t>
        <a:bodyPr/>
        <a:lstStyle/>
        <a:p>
          <a:endParaRPr lang="en-US" sz="2800"/>
        </a:p>
      </dgm:t>
    </dgm:pt>
    <dgm:pt modelId="{83F19D95-BBA6-4834-8ACC-04678C041C83}" type="sibTrans" cxnId="{8DBBDCA6-3AD4-49A4-BA8F-E94C5FA3BD9D}">
      <dgm:prSet/>
      <dgm:spPr/>
      <dgm:t>
        <a:bodyPr/>
        <a:lstStyle/>
        <a:p>
          <a:endParaRPr lang="en-US"/>
        </a:p>
      </dgm:t>
    </dgm:pt>
    <dgm:pt modelId="{E0FF7472-E2A8-4237-B523-2279818F29AA}" type="pres">
      <dgm:prSet presAssocID="{6B058CED-EF34-4D03-9128-D66EEC49CF7A}" presName="mainComposite" presStyleCnt="0">
        <dgm:presLayoutVars>
          <dgm:chPref val="1"/>
          <dgm:dir/>
          <dgm:animOne val="branch"/>
          <dgm:animLvl val="lvl"/>
          <dgm:resizeHandles val="exact"/>
        </dgm:presLayoutVars>
      </dgm:prSet>
      <dgm:spPr/>
      <dgm:t>
        <a:bodyPr/>
        <a:lstStyle/>
        <a:p>
          <a:endParaRPr lang="en-US"/>
        </a:p>
      </dgm:t>
    </dgm:pt>
    <dgm:pt modelId="{209E59BF-2A8B-453B-9CC8-003D94047BBF}" type="pres">
      <dgm:prSet presAssocID="{6B058CED-EF34-4D03-9128-D66EEC49CF7A}" presName="hierFlow" presStyleCnt="0"/>
      <dgm:spPr/>
      <dgm:t>
        <a:bodyPr/>
        <a:lstStyle/>
        <a:p>
          <a:endParaRPr lang="en-US"/>
        </a:p>
      </dgm:t>
    </dgm:pt>
    <dgm:pt modelId="{6C0C751D-F075-4400-AEB7-767F8E5FB492}" type="pres">
      <dgm:prSet presAssocID="{6B058CED-EF34-4D03-9128-D66EEC49CF7A}" presName="hierChild1" presStyleCnt="0">
        <dgm:presLayoutVars>
          <dgm:chPref val="1"/>
          <dgm:animOne val="branch"/>
          <dgm:animLvl val="lvl"/>
        </dgm:presLayoutVars>
      </dgm:prSet>
      <dgm:spPr/>
      <dgm:t>
        <a:bodyPr/>
        <a:lstStyle/>
        <a:p>
          <a:endParaRPr lang="en-US"/>
        </a:p>
      </dgm:t>
    </dgm:pt>
    <dgm:pt modelId="{695BA3C5-9905-4413-B56B-B679C626B3C7}" type="pres">
      <dgm:prSet presAssocID="{F8099C26-3D62-4114-92F5-0A3D996CA6AE}" presName="Name14" presStyleCnt="0"/>
      <dgm:spPr/>
      <dgm:t>
        <a:bodyPr/>
        <a:lstStyle/>
        <a:p>
          <a:endParaRPr lang="en-US"/>
        </a:p>
      </dgm:t>
    </dgm:pt>
    <dgm:pt modelId="{0F25D597-FA35-4781-BE62-036D12F56165}" type="pres">
      <dgm:prSet presAssocID="{F8099C26-3D62-4114-92F5-0A3D996CA6AE}" presName="level1Shape" presStyleLbl="node0" presStyleIdx="0" presStyleCnt="1" custScaleX="183019">
        <dgm:presLayoutVars>
          <dgm:chPref val="3"/>
        </dgm:presLayoutVars>
      </dgm:prSet>
      <dgm:spPr/>
      <dgm:t>
        <a:bodyPr/>
        <a:lstStyle/>
        <a:p>
          <a:endParaRPr lang="en-US"/>
        </a:p>
      </dgm:t>
    </dgm:pt>
    <dgm:pt modelId="{F6A3CC4D-2EAB-4D84-A19D-518826C3CA3F}" type="pres">
      <dgm:prSet presAssocID="{F8099C26-3D62-4114-92F5-0A3D996CA6AE}" presName="hierChild2" presStyleCnt="0"/>
      <dgm:spPr/>
      <dgm:t>
        <a:bodyPr/>
        <a:lstStyle/>
        <a:p>
          <a:endParaRPr lang="en-US"/>
        </a:p>
      </dgm:t>
    </dgm:pt>
    <dgm:pt modelId="{3E662122-AE94-481F-B689-109B245D96E2}" type="pres">
      <dgm:prSet presAssocID="{7B631ADE-A601-4C6D-9DF7-81C2969FDF87}" presName="Name19" presStyleLbl="parChTrans1D2" presStyleIdx="0" presStyleCnt="1"/>
      <dgm:spPr/>
      <dgm:t>
        <a:bodyPr/>
        <a:lstStyle/>
        <a:p>
          <a:endParaRPr lang="en-US"/>
        </a:p>
      </dgm:t>
    </dgm:pt>
    <dgm:pt modelId="{8DE7DA63-D376-48B6-BAD4-48CD43EC5DC8}" type="pres">
      <dgm:prSet presAssocID="{90F65BAA-71FF-4F6E-8091-38F64386424F}" presName="Name21" presStyleCnt="0"/>
      <dgm:spPr/>
      <dgm:t>
        <a:bodyPr/>
        <a:lstStyle/>
        <a:p>
          <a:endParaRPr lang="en-US"/>
        </a:p>
      </dgm:t>
    </dgm:pt>
    <dgm:pt modelId="{6CE91991-2068-4A3B-8601-AFC0F296E523}" type="pres">
      <dgm:prSet presAssocID="{90F65BAA-71FF-4F6E-8091-38F64386424F}" presName="level2Shape" presStyleLbl="node2" presStyleIdx="0" presStyleCnt="1" custScaleX="603963" custScaleY="114273" custLinFactNeighborY="-12321"/>
      <dgm:spPr/>
      <dgm:t>
        <a:bodyPr/>
        <a:lstStyle/>
        <a:p>
          <a:endParaRPr lang="en-US"/>
        </a:p>
      </dgm:t>
    </dgm:pt>
    <dgm:pt modelId="{45643E7D-73BE-46EC-9916-AA8A80E87E67}" type="pres">
      <dgm:prSet presAssocID="{90F65BAA-71FF-4F6E-8091-38F64386424F}" presName="hierChild3" presStyleCnt="0"/>
      <dgm:spPr/>
      <dgm:t>
        <a:bodyPr/>
        <a:lstStyle/>
        <a:p>
          <a:endParaRPr lang="en-US"/>
        </a:p>
      </dgm:t>
    </dgm:pt>
    <dgm:pt modelId="{346D61DA-0780-4928-88C7-0FFF069BC46C}" type="pres">
      <dgm:prSet presAssocID="{B8000E86-A3EA-47BE-958D-9998C5EE3621}" presName="Name19" presStyleLbl="parChTrans1D3" presStyleIdx="0" presStyleCnt="2"/>
      <dgm:spPr/>
      <dgm:t>
        <a:bodyPr/>
        <a:lstStyle/>
        <a:p>
          <a:endParaRPr lang="en-US"/>
        </a:p>
      </dgm:t>
    </dgm:pt>
    <dgm:pt modelId="{2BA8C50B-8C73-4847-B053-D46FD477DA06}" type="pres">
      <dgm:prSet presAssocID="{819D8802-BE66-477C-AB40-791C9979D885}" presName="Name21" presStyleCnt="0"/>
      <dgm:spPr/>
      <dgm:t>
        <a:bodyPr/>
        <a:lstStyle/>
        <a:p>
          <a:endParaRPr lang="en-US"/>
        </a:p>
      </dgm:t>
    </dgm:pt>
    <dgm:pt modelId="{F3CC7F39-B7D1-475E-947A-A556921B26ED}" type="pres">
      <dgm:prSet presAssocID="{819D8802-BE66-477C-AB40-791C9979D885}" presName="level2Shape" presStyleLbl="node3" presStyleIdx="0" presStyleCnt="2" custScaleX="329181" custLinFactX="-58255" custLinFactNeighborX="-100000"/>
      <dgm:spPr/>
      <dgm:t>
        <a:bodyPr/>
        <a:lstStyle/>
        <a:p>
          <a:endParaRPr lang="en-US"/>
        </a:p>
      </dgm:t>
    </dgm:pt>
    <dgm:pt modelId="{C36C3D72-C54D-403F-9B4F-3C15D022D983}" type="pres">
      <dgm:prSet presAssocID="{819D8802-BE66-477C-AB40-791C9979D885}" presName="hierChild3" presStyleCnt="0"/>
      <dgm:spPr/>
      <dgm:t>
        <a:bodyPr/>
        <a:lstStyle/>
        <a:p>
          <a:endParaRPr lang="en-US"/>
        </a:p>
      </dgm:t>
    </dgm:pt>
    <dgm:pt modelId="{BEBCB4D5-E1E5-4403-A67F-C49F3E87F415}" type="pres">
      <dgm:prSet presAssocID="{514659EF-7D3B-4EDE-944F-DB3812B06087}" presName="Name19" presStyleLbl="parChTrans1D4" presStyleIdx="0" presStyleCnt="10"/>
      <dgm:spPr/>
      <dgm:t>
        <a:bodyPr/>
        <a:lstStyle/>
        <a:p>
          <a:endParaRPr lang="en-US"/>
        </a:p>
      </dgm:t>
    </dgm:pt>
    <dgm:pt modelId="{6209F62C-715D-4E1A-B976-8B798D37E951}" type="pres">
      <dgm:prSet presAssocID="{51A2A041-AC89-41D8-89AD-6EA48CA56760}" presName="Name21" presStyleCnt="0"/>
      <dgm:spPr/>
      <dgm:t>
        <a:bodyPr/>
        <a:lstStyle/>
        <a:p>
          <a:endParaRPr lang="en-US"/>
        </a:p>
      </dgm:t>
    </dgm:pt>
    <dgm:pt modelId="{257CB5A7-AA48-447E-AD07-1FFFD806B5E8}" type="pres">
      <dgm:prSet presAssocID="{51A2A041-AC89-41D8-89AD-6EA48CA56760}" presName="level2Shape" presStyleLbl="node4" presStyleIdx="0" presStyleCnt="10" custScaleX="329181" custLinFactX="-58255" custLinFactNeighborX="-100000"/>
      <dgm:spPr/>
      <dgm:t>
        <a:bodyPr/>
        <a:lstStyle/>
        <a:p>
          <a:endParaRPr lang="en-US"/>
        </a:p>
      </dgm:t>
    </dgm:pt>
    <dgm:pt modelId="{47072B04-85BE-4913-8991-C88817C0F89D}" type="pres">
      <dgm:prSet presAssocID="{51A2A041-AC89-41D8-89AD-6EA48CA56760}" presName="hierChild3" presStyleCnt="0"/>
      <dgm:spPr/>
      <dgm:t>
        <a:bodyPr/>
        <a:lstStyle/>
        <a:p>
          <a:endParaRPr lang="en-US"/>
        </a:p>
      </dgm:t>
    </dgm:pt>
    <dgm:pt modelId="{732F8D5F-2EFE-4A2F-A9D7-99B701BEC796}" type="pres">
      <dgm:prSet presAssocID="{065C8407-9717-4C57-8B82-F9FB86D11B27}" presName="Name19" presStyleLbl="parChTrans1D4" presStyleIdx="1" presStyleCnt="10"/>
      <dgm:spPr/>
      <dgm:t>
        <a:bodyPr/>
        <a:lstStyle/>
        <a:p>
          <a:endParaRPr lang="en-US"/>
        </a:p>
      </dgm:t>
    </dgm:pt>
    <dgm:pt modelId="{26D34F33-82BA-45C5-9D80-97B418B0FE9D}" type="pres">
      <dgm:prSet presAssocID="{DB7D0937-E111-4152-BB6C-DE2B18D4365D}" presName="Name21" presStyleCnt="0"/>
      <dgm:spPr/>
      <dgm:t>
        <a:bodyPr/>
        <a:lstStyle/>
        <a:p>
          <a:endParaRPr lang="en-US"/>
        </a:p>
      </dgm:t>
    </dgm:pt>
    <dgm:pt modelId="{5D9D0AA9-2140-43BE-9C45-CEADE4D9D644}" type="pres">
      <dgm:prSet presAssocID="{DB7D0937-E111-4152-BB6C-DE2B18D4365D}" presName="level2Shape" presStyleLbl="node4" presStyleIdx="1" presStyleCnt="10" custScaleX="329181" custLinFactX="-58255" custLinFactNeighborX="-100000"/>
      <dgm:spPr/>
      <dgm:t>
        <a:bodyPr/>
        <a:lstStyle/>
        <a:p>
          <a:endParaRPr lang="en-US"/>
        </a:p>
      </dgm:t>
    </dgm:pt>
    <dgm:pt modelId="{B1915DCF-17C5-401A-88FC-ABDC7D8E95E3}" type="pres">
      <dgm:prSet presAssocID="{DB7D0937-E111-4152-BB6C-DE2B18D4365D}" presName="hierChild3" presStyleCnt="0"/>
      <dgm:spPr/>
      <dgm:t>
        <a:bodyPr/>
        <a:lstStyle/>
        <a:p>
          <a:endParaRPr lang="en-US"/>
        </a:p>
      </dgm:t>
    </dgm:pt>
    <dgm:pt modelId="{A446BA79-B3E1-41D1-9266-7675029BC974}" type="pres">
      <dgm:prSet presAssocID="{3322AB46-6103-4A16-86FA-50E4273D54CC}" presName="Name19" presStyleLbl="parChTrans1D4" presStyleIdx="2" presStyleCnt="10"/>
      <dgm:spPr/>
      <dgm:t>
        <a:bodyPr/>
        <a:lstStyle/>
        <a:p>
          <a:endParaRPr lang="en-US"/>
        </a:p>
      </dgm:t>
    </dgm:pt>
    <dgm:pt modelId="{E81924DD-104D-4DE3-99AE-B982B93A956F}" type="pres">
      <dgm:prSet presAssocID="{4347F26B-A9CC-4C21-95B2-0146E2E45775}" presName="Name21" presStyleCnt="0"/>
      <dgm:spPr/>
      <dgm:t>
        <a:bodyPr/>
        <a:lstStyle/>
        <a:p>
          <a:endParaRPr lang="en-US"/>
        </a:p>
      </dgm:t>
    </dgm:pt>
    <dgm:pt modelId="{EF7F20EF-44A4-43C6-96F9-17957795D2C8}" type="pres">
      <dgm:prSet presAssocID="{4347F26B-A9CC-4C21-95B2-0146E2E45775}" presName="level2Shape" presStyleLbl="node4" presStyleIdx="2" presStyleCnt="10" custScaleX="329181" custScaleY="122517" custLinFactX="-58255" custLinFactNeighborX="-100000"/>
      <dgm:spPr/>
      <dgm:t>
        <a:bodyPr/>
        <a:lstStyle/>
        <a:p>
          <a:endParaRPr lang="en-US"/>
        </a:p>
      </dgm:t>
    </dgm:pt>
    <dgm:pt modelId="{329384D4-DC1D-4253-B357-BC7805148227}" type="pres">
      <dgm:prSet presAssocID="{4347F26B-A9CC-4C21-95B2-0146E2E45775}" presName="hierChild3" presStyleCnt="0"/>
      <dgm:spPr/>
      <dgm:t>
        <a:bodyPr/>
        <a:lstStyle/>
        <a:p>
          <a:endParaRPr lang="en-US"/>
        </a:p>
      </dgm:t>
    </dgm:pt>
    <dgm:pt modelId="{42362FB3-A500-41B3-9AD2-42E05E658D26}" type="pres">
      <dgm:prSet presAssocID="{A5198D5A-5F53-40B8-9450-78AD558BF125}" presName="Name19" presStyleLbl="parChTrans1D4" presStyleIdx="3" presStyleCnt="10"/>
      <dgm:spPr/>
      <dgm:t>
        <a:bodyPr/>
        <a:lstStyle/>
        <a:p>
          <a:endParaRPr lang="en-US"/>
        </a:p>
      </dgm:t>
    </dgm:pt>
    <dgm:pt modelId="{96E887CA-005E-4153-A864-8B047BEC74EC}" type="pres">
      <dgm:prSet presAssocID="{5FD2E54D-DDCC-4EAB-82C1-8C970448E108}" presName="Name21" presStyleCnt="0"/>
      <dgm:spPr/>
      <dgm:t>
        <a:bodyPr/>
        <a:lstStyle/>
        <a:p>
          <a:endParaRPr lang="en-US"/>
        </a:p>
      </dgm:t>
    </dgm:pt>
    <dgm:pt modelId="{48315E15-B421-43E6-8F65-D34B41057378}" type="pres">
      <dgm:prSet presAssocID="{5FD2E54D-DDCC-4EAB-82C1-8C970448E108}" presName="level2Shape" presStyleLbl="node4" presStyleIdx="3" presStyleCnt="10" custScaleX="329181" custScaleY="136999" custLinFactX="-58255" custLinFactNeighborX="-100000"/>
      <dgm:spPr>
        <a:prstGeom prst="ellipse">
          <a:avLst/>
        </a:prstGeom>
      </dgm:spPr>
      <dgm:t>
        <a:bodyPr/>
        <a:lstStyle/>
        <a:p>
          <a:endParaRPr lang="en-US"/>
        </a:p>
      </dgm:t>
    </dgm:pt>
    <dgm:pt modelId="{BD9E681E-F4AD-46C3-88D4-5A459ED1EB2E}" type="pres">
      <dgm:prSet presAssocID="{5FD2E54D-DDCC-4EAB-82C1-8C970448E108}" presName="hierChild3" presStyleCnt="0"/>
      <dgm:spPr/>
      <dgm:t>
        <a:bodyPr/>
        <a:lstStyle/>
        <a:p>
          <a:endParaRPr lang="en-US"/>
        </a:p>
      </dgm:t>
    </dgm:pt>
    <dgm:pt modelId="{606A60D4-02EB-4389-9E38-D17049D78347}" type="pres">
      <dgm:prSet presAssocID="{F91E9AFA-2FC2-4959-A413-98D64AB63629}" presName="Name19" presStyleLbl="parChTrans1D4" presStyleIdx="4" presStyleCnt="10"/>
      <dgm:spPr/>
      <dgm:t>
        <a:bodyPr/>
        <a:lstStyle/>
        <a:p>
          <a:endParaRPr lang="en-US"/>
        </a:p>
      </dgm:t>
    </dgm:pt>
    <dgm:pt modelId="{5E4F33E2-D0AC-4580-8F87-3A1EF5492148}" type="pres">
      <dgm:prSet presAssocID="{60B89509-A229-44B1-96A7-7AE88AB5EE9F}" presName="Name21" presStyleCnt="0"/>
      <dgm:spPr/>
      <dgm:t>
        <a:bodyPr/>
        <a:lstStyle/>
        <a:p>
          <a:endParaRPr lang="en-US"/>
        </a:p>
      </dgm:t>
    </dgm:pt>
    <dgm:pt modelId="{F3F84B51-9201-4BA4-9F5E-51454137DD35}" type="pres">
      <dgm:prSet presAssocID="{60B89509-A229-44B1-96A7-7AE88AB5EE9F}" presName="level2Shape" presStyleLbl="node4" presStyleIdx="4" presStyleCnt="10" custScaleX="329181" custLinFactX="-58255" custLinFactNeighborX="-100000"/>
      <dgm:spPr/>
      <dgm:t>
        <a:bodyPr/>
        <a:lstStyle/>
        <a:p>
          <a:endParaRPr lang="en-US"/>
        </a:p>
      </dgm:t>
    </dgm:pt>
    <dgm:pt modelId="{2CAEC810-CCB3-43B5-9DF4-8AF5F801AA13}" type="pres">
      <dgm:prSet presAssocID="{60B89509-A229-44B1-96A7-7AE88AB5EE9F}" presName="hierChild3" presStyleCnt="0"/>
      <dgm:spPr/>
      <dgm:t>
        <a:bodyPr/>
        <a:lstStyle/>
        <a:p>
          <a:endParaRPr lang="en-US"/>
        </a:p>
      </dgm:t>
    </dgm:pt>
    <dgm:pt modelId="{444A34ED-1E93-465F-A60B-997B7F73AB08}" type="pres">
      <dgm:prSet presAssocID="{BDFF0B7C-EE56-4829-B311-764DBC3B7144}" presName="Name19" presStyleLbl="parChTrans1D3" presStyleIdx="1" presStyleCnt="2"/>
      <dgm:spPr/>
      <dgm:t>
        <a:bodyPr/>
        <a:lstStyle/>
        <a:p>
          <a:endParaRPr lang="en-US"/>
        </a:p>
      </dgm:t>
    </dgm:pt>
    <dgm:pt modelId="{A6ED8619-B518-497C-86CF-AF2F6B78F197}" type="pres">
      <dgm:prSet presAssocID="{1C408DA9-6A29-4C26-A481-29A3441C0B24}" presName="Name21" presStyleCnt="0"/>
      <dgm:spPr/>
      <dgm:t>
        <a:bodyPr/>
        <a:lstStyle/>
        <a:p>
          <a:endParaRPr lang="en-US"/>
        </a:p>
      </dgm:t>
    </dgm:pt>
    <dgm:pt modelId="{03AB6FCE-49C5-46BE-9C76-62EC9ABA5244}" type="pres">
      <dgm:prSet presAssocID="{1C408DA9-6A29-4C26-A481-29A3441C0B24}" presName="level2Shape" presStyleLbl="node3" presStyleIdx="1" presStyleCnt="2" custScaleX="328363"/>
      <dgm:spPr/>
      <dgm:t>
        <a:bodyPr/>
        <a:lstStyle/>
        <a:p>
          <a:endParaRPr lang="en-US"/>
        </a:p>
      </dgm:t>
    </dgm:pt>
    <dgm:pt modelId="{9130C8DB-2251-498D-8E19-B94DDA8E2DDF}" type="pres">
      <dgm:prSet presAssocID="{1C408DA9-6A29-4C26-A481-29A3441C0B24}" presName="hierChild3" presStyleCnt="0"/>
      <dgm:spPr/>
      <dgm:t>
        <a:bodyPr/>
        <a:lstStyle/>
        <a:p>
          <a:endParaRPr lang="en-US"/>
        </a:p>
      </dgm:t>
    </dgm:pt>
    <dgm:pt modelId="{AE400D28-64B1-411B-9DCA-3193BE101EA8}" type="pres">
      <dgm:prSet presAssocID="{DAABE542-9EC0-4170-8645-F35C75252D74}" presName="Name19" presStyleLbl="parChTrans1D4" presStyleIdx="5" presStyleCnt="10"/>
      <dgm:spPr/>
      <dgm:t>
        <a:bodyPr/>
        <a:lstStyle/>
        <a:p>
          <a:endParaRPr lang="en-US"/>
        </a:p>
      </dgm:t>
    </dgm:pt>
    <dgm:pt modelId="{DA093789-36FE-4BA9-8687-FA9A2ECBDBAE}" type="pres">
      <dgm:prSet presAssocID="{2C7EFD98-B3D8-4FD9-8BC6-F7744A394B64}" presName="Name21" presStyleCnt="0"/>
      <dgm:spPr/>
      <dgm:t>
        <a:bodyPr/>
        <a:lstStyle/>
        <a:p>
          <a:endParaRPr lang="en-US"/>
        </a:p>
      </dgm:t>
    </dgm:pt>
    <dgm:pt modelId="{EDB18135-0EE9-4090-8D82-EF33E2649DD9}" type="pres">
      <dgm:prSet presAssocID="{2C7EFD98-B3D8-4FD9-8BC6-F7744A394B64}" presName="level2Shape" presStyleLbl="node4" presStyleIdx="5" presStyleCnt="10" custScaleX="328363"/>
      <dgm:spPr/>
      <dgm:t>
        <a:bodyPr/>
        <a:lstStyle/>
        <a:p>
          <a:endParaRPr lang="en-US"/>
        </a:p>
      </dgm:t>
    </dgm:pt>
    <dgm:pt modelId="{B2243DBE-B114-493C-9F41-06AD24B81E19}" type="pres">
      <dgm:prSet presAssocID="{2C7EFD98-B3D8-4FD9-8BC6-F7744A394B64}" presName="hierChild3" presStyleCnt="0"/>
      <dgm:spPr/>
      <dgm:t>
        <a:bodyPr/>
        <a:lstStyle/>
        <a:p>
          <a:endParaRPr lang="en-US"/>
        </a:p>
      </dgm:t>
    </dgm:pt>
    <dgm:pt modelId="{392D7A5B-9DC5-4921-B868-BBB082A2D791}" type="pres">
      <dgm:prSet presAssocID="{99AC5678-3695-4F91-887F-6DF96A8C8D49}" presName="Name19" presStyleLbl="parChTrans1D4" presStyleIdx="6" presStyleCnt="10"/>
      <dgm:spPr/>
      <dgm:t>
        <a:bodyPr/>
        <a:lstStyle/>
        <a:p>
          <a:endParaRPr lang="en-US"/>
        </a:p>
      </dgm:t>
    </dgm:pt>
    <dgm:pt modelId="{D2BF11C2-E2D3-462E-90D1-A241B81EB935}" type="pres">
      <dgm:prSet presAssocID="{F499AD2D-2ADC-45AA-B19A-98DE0EC3C7BB}" presName="Name21" presStyleCnt="0"/>
      <dgm:spPr/>
      <dgm:t>
        <a:bodyPr/>
        <a:lstStyle/>
        <a:p>
          <a:endParaRPr lang="en-US"/>
        </a:p>
      </dgm:t>
    </dgm:pt>
    <dgm:pt modelId="{29C730FD-F732-47F2-867C-DC700B6673E0}" type="pres">
      <dgm:prSet presAssocID="{F499AD2D-2ADC-45AA-B19A-98DE0EC3C7BB}" presName="level2Shape" presStyleLbl="node4" presStyleIdx="6" presStyleCnt="10" custScaleX="328363"/>
      <dgm:spPr/>
      <dgm:t>
        <a:bodyPr/>
        <a:lstStyle/>
        <a:p>
          <a:endParaRPr lang="en-US"/>
        </a:p>
      </dgm:t>
    </dgm:pt>
    <dgm:pt modelId="{8A72E641-B2A5-47AC-9961-4FBB03860EA3}" type="pres">
      <dgm:prSet presAssocID="{F499AD2D-2ADC-45AA-B19A-98DE0EC3C7BB}" presName="hierChild3" presStyleCnt="0"/>
      <dgm:spPr/>
      <dgm:t>
        <a:bodyPr/>
        <a:lstStyle/>
        <a:p>
          <a:endParaRPr lang="en-US"/>
        </a:p>
      </dgm:t>
    </dgm:pt>
    <dgm:pt modelId="{038A502D-50CB-459E-95D6-96E496AA76AA}" type="pres">
      <dgm:prSet presAssocID="{5EA48904-5A90-4E9E-ACE7-5B96B05CDC7D}" presName="Name19" presStyleLbl="parChTrans1D4" presStyleIdx="7" presStyleCnt="10"/>
      <dgm:spPr/>
      <dgm:t>
        <a:bodyPr/>
        <a:lstStyle/>
        <a:p>
          <a:endParaRPr lang="en-US"/>
        </a:p>
      </dgm:t>
    </dgm:pt>
    <dgm:pt modelId="{0CD5E8C9-695B-4CB0-B566-D5AD4FE1B1C2}" type="pres">
      <dgm:prSet presAssocID="{E6525D10-5EAE-4156-B547-2AB0A66E86B9}" presName="Name21" presStyleCnt="0"/>
      <dgm:spPr/>
      <dgm:t>
        <a:bodyPr/>
        <a:lstStyle/>
        <a:p>
          <a:endParaRPr lang="en-US"/>
        </a:p>
      </dgm:t>
    </dgm:pt>
    <dgm:pt modelId="{16BEE7D9-64C8-4EEB-9460-E38FCA76DDA3}" type="pres">
      <dgm:prSet presAssocID="{E6525D10-5EAE-4156-B547-2AB0A66E86B9}" presName="level2Shape" presStyleLbl="node4" presStyleIdx="7" presStyleCnt="10" custScaleX="328363" custScaleY="131472"/>
      <dgm:spPr/>
      <dgm:t>
        <a:bodyPr/>
        <a:lstStyle/>
        <a:p>
          <a:endParaRPr lang="en-US"/>
        </a:p>
      </dgm:t>
    </dgm:pt>
    <dgm:pt modelId="{193FA872-72F7-49EF-8443-3336E84D5D6A}" type="pres">
      <dgm:prSet presAssocID="{E6525D10-5EAE-4156-B547-2AB0A66E86B9}" presName="hierChild3" presStyleCnt="0"/>
      <dgm:spPr/>
      <dgm:t>
        <a:bodyPr/>
        <a:lstStyle/>
        <a:p>
          <a:endParaRPr lang="en-US"/>
        </a:p>
      </dgm:t>
    </dgm:pt>
    <dgm:pt modelId="{6F2B7EF2-5863-45D6-9DE4-2E67F23F95CA}" type="pres">
      <dgm:prSet presAssocID="{039114CF-C0D5-47D4-A694-B212D5969060}" presName="Name19" presStyleLbl="parChTrans1D4" presStyleIdx="8" presStyleCnt="10"/>
      <dgm:spPr/>
      <dgm:t>
        <a:bodyPr/>
        <a:lstStyle/>
        <a:p>
          <a:endParaRPr lang="en-US"/>
        </a:p>
      </dgm:t>
    </dgm:pt>
    <dgm:pt modelId="{684FF32A-9DA9-4EEA-8BA0-A4339CD11CEF}" type="pres">
      <dgm:prSet presAssocID="{1B27C797-1DAD-484D-A06F-B627D1C558EC}" presName="Name21" presStyleCnt="0"/>
      <dgm:spPr/>
      <dgm:t>
        <a:bodyPr/>
        <a:lstStyle/>
        <a:p>
          <a:endParaRPr lang="en-US"/>
        </a:p>
      </dgm:t>
    </dgm:pt>
    <dgm:pt modelId="{B78097FE-4E95-4B59-AC22-1EE68403FD3D}" type="pres">
      <dgm:prSet presAssocID="{1B27C797-1DAD-484D-A06F-B627D1C558EC}" presName="level2Shape" presStyleLbl="node4" presStyleIdx="8" presStyleCnt="10" custScaleX="328363" custScaleY="136062"/>
      <dgm:spPr>
        <a:prstGeom prst="ellipse">
          <a:avLst/>
        </a:prstGeom>
      </dgm:spPr>
      <dgm:t>
        <a:bodyPr/>
        <a:lstStyle/>
        <a:p>
          <a:endParaRPr lang="en-US"/>
        </a:p>
      </dgm:t>
    </dgm:pt>
    <dgm:pt modelId="{77BF6612-661F-454D-9CA6-2A222CE2365B}" type="pres">
      <dgm:prSet presAssocID="{1B27C797-1DAD-484D-A06F-B627D1C558EC}" presName="hierChild3" presStyleCnt="0"/>
      <dgm:spPr/>
      <dgm:t>
        <a:bodyPr/>
        <a:lstStyle/>
        <a:p>
          <a:endParaRPr lang="en-US"/>
        </a:p>
      </dgm:t>
    </dgm:pt>
    <dgm:pt modelId="{802DE005-81BD-4051-8F67-2697B0C34367}" type="pres">
      <dgm:prSet presAssocID="{91B2DB3F-C43E-4404-B5FB-A7D7F1237147}" presName="Name19" presStyleLbl="parChTrans1D4" presStyleIdx="9" presStyleCnt="10"/>
      <dgm:spPr/>
      <dgm:t>
        <a:bodyPr/>
        <a:lstStyle/>
        <a:p>
          <a:endParaRPr lang="en-US"/>
        </a:p>
      </dgm:t>
    </dgm:pt>
    <dgm:pt modelId="{CD3238B5-8937-4B9A-AD10-376045B3096E}" type="pres">
      <dgm:prSet presAssocID="{8D906F9B-4302-4004-BBE9-895644673EB0}" presName="Name21" presStyleCnt="0"/>
      <dgm:spPr/>
      <dgm:t>
        <a:bodyPr/>
        <a:lstStyle/>
        <a:p>
          <a:endParaRPr lang="en-US"/>
        </a:p>
      </dgm:t>
    </dgm:pt>
    <dgm:pt modelId="{B938A90E-4FBF-4DE8-82F3-53E15256B084}" type="pres">
      <dgm:prSet presAssocID="{8D906F9B-4302-4004-BBE9-895644673EB0}" presName="level2Shape" presStyleLbl="node4" presStyleIdx="9" presStyleCnt="10" custScaleX="328363"/>
      <dgm:spPr/>
      <dgm:t>
        <a:bodyPr/>
        <a:lstStyle/>
        <a:p>
          <a:endParaRPr lang="en-US"/>
        </a:p>
      </dgm:t>
    </dgm:pt>
    <dgm:pt modelId="{F7F7AE00-FE30-45EE-88DF-C2B2B2947167}" type="pres">
      <dgm:prSet presAssocID="{8D906F9B-4302-4004-BBE9-895644673EB0}" presName="hierChild3" presStyleCnt="0"/>
      <dgm:spPr/>
      <dgm:t>
        <a:bodyPr/>
        <a:lstStyle/>
        <a:p>
          <a:endParaRPr lang="en-US"/>
        </a:p>
      </dgm:t>
    </dgm:pt>
    <dgm:pt modelId="{900D7628-BA52-4B6B-9A5E-2BF425439566}" type="pres">
      <dgm:prSet presAssocID="{6B058CED-EF34-4D03-9128-D66EEC49CF7A}" presName="bgShapesFlow" presStyleCnt="0"/>
      <dgm:spPr/>
      <dgm:t>
        <a:bodyPr/>
        <a:lstStyle/>
        <a:p>
          <a:endParaRPr lang="en-US"/>
        </a:p>
      </dgm:t>
    </dgm:pt>
  </dgm:ptLst>
  <dgm:cxnLst>
    <dgm:cxn modelId="{3FF24FA0-2813-40C5-A768-B756B664EDB1}" type="presOf" srcId="{DB7D0937-E111-4152-BB6C-DE2B18D4365D}" destId="{5D9D0AA9-2140-43BE-9C45-CEADE4D9D644}" srcOrd="0" destOrd="0" presId="urn:microsoft.com/office/officeart/2005/8/layout/hierarchy6"/>
    <dgm:cxn modelId="{770107C0-2B89-40BC-95D4-A6D96FD81C78}" type="presOf" srcId="{5EA48904-5A90-4E9E-ACE7-5B96B05CDC7D}" destId="{038A502D-50CB-459E-95D6-96E496AA76AA}" srcOrd="0" destOrd="0" presId="urn:microsoft.com/office/officeart/2005/8/layout/hierarchy6"/>
    <dgm:cxn modelId="{9D2C4B44-0DAA-456A-A8C1-4498B081DF8E}" type="presOf" srcId="{1B27C797-1DAD-484D-A06F-B627D1C558EC}" destId="{B78097FE-4E95-4B59-AC22-1EE68403FD3D}" srcOrd="0" destOrd="0" presId="urn:microsoft.com/office/officeart/2005/8/layout/hierarchy6"/>
    <dgm:cxn modelId="{E428C8D1-A015-40C8-9AC8-CCB3386CA256}" srcId="{819D8802-BE66-477C-AB40-791C9979D885}" destId="{51A2A041-AC89-41D8-89AD-6EA48CA56760}" srcOrd="0" destOrd="0" parTransId="{514659EF-7D3B-4EDE-944F-DB3812B06087}" sibTransId="{EFDD4152-AF82-4B93-99BD-7C8BE011E099}"/>
    <dgm:cxn modelId="{CC50076E-BE6D-4199-BCDA-CF0C3F574F5A}" type="presOf" srcId="{6B058CED-EF34-4D03-9128-D66EEC49CF7A}" destId="{E0FF7472-E2A8-4237-B523-2279818F29AA}" srcOrd="0" destOrd="0" presId="urn:microsoft.com/office/officeart/2005/8/layout/hierarchy6"/>
    <dgm:cxn modelId="{6A228DA6-1C44-4293-B366-8E54B7C9706F}" type="presOf" srcId="{039114CF-C0D5-47D4-A694-B212D5969060}" destId="{6F2B7EF2-5863-45D6-9DE4-2E67F23F95CA}" srcOrd="0" destOrd="0" presId="urn:microsoft.com/office/officeart/2005/8/layout/hierarchy6"/>
    <dgm:cxn modelId="{B99E1E01-1D07-4DD5-8FE5-96174121ABDC}" type="presOf" srcId="{1C408DA9-6A29-4C26-A481-29A3441C0B24}" destId="{03AB6FCE-49C5-46BE-9C76-62EC9ABA5244}" srcOrd="0" destOrd="0" presId="urn:microsoft.com/office/officeart/2005/8/layout/hierarchy6"/>
    <dgm:cxn modelId="{AC8A29BB-4723-4B34-AAD7-7336CB938F67}" type="presOf" srcId="{514659EF-7D3B-4EDE-944F-DB3812B06087}" destId="{BEBCB4D5-E1E5-4403-A67F-C49F3E87F415}" srcOrd="0" destOrd="0" presId="urn:microsoft.com/office/officeart/2005/8/layout/hierarchy6"/>
    <dgm:cxn modelId="{E223E471-BFED-4B66-BF2F-17C62ACAFDD1}" type="presOf" srcId="{91B2DB3F-C43E-4404-B5FB-A7D7F1237147}" destId="{802DE005-81BD-4051-8F67-2697B0C34367}" srcOrd="0" destOrd="0" presId="urn:microsoft.com/office/officeart/2005/8/layout/hierarchy6"/>
    <dgm:cxn modelId="{29EC3A9F-BED9-44A6-B857-928CA20B0038}" type="presOf" srcId="{7B631ADE-A601-4C6D-9DF7-81C2969FDF87}" destId="{3E662122-AE94-481F-B689-109B245D96E2}" srcOrd="0" destOrd="0" presId="urn:microsoft.com/office/officeart/2005/8/layout/hierarchy6"/>
    <dgm:cxn modelId="{961BD87A-F3D9-4E9C-8EF4-AFD24D230ABF}" type="presOf" srcId="{99AC5678-3695-4F91-887F-6DF96A8C8D49}" destId="{392D7A5B-9DC5-4921-B868-BBB082A2D791}" srcOrd="0" destOrd="0" presId="urn:microsoft.com/office/officeart/2005/8/layout/hierarchy6"/>
    <dgm:cxn modelId="{3B099EE0-8DC3-4472-BE32-7EEF9CABE702}" type="presOf" srcId="{F8099C26-3D62-4114-92F5-0A3D996CA6AE}" destId="{0F25D597-FA35-4781-BE62-036D12F56165}" srcOrd="0" destOrd="0" presId="urn:microsoft.com/office/officeart/2005/8/layout/hierarchy6"/>
    <dgm:cxn modelId="{03CEC833-2B70-431A-A7EF-3F4DB508C9AD}" type="presOf" srcId="{4347F26B-A9CC-4C21-95B2-0146E2E45775}" destId="{EF7F20EF-44A4-43C6-96F9-17957795D2C8}" srcOrd="0" destOrd="0" presId="urn:microsoft.com/office/officeart/2005/8/layout/hierarchy6"/>
    <dgm:cxn modelId="{39330658-B4E2-47A0-88F2-0AE5BE8CDEF1}" type="presOf" srcId="{F499AD2D-2ADC-45AA-B19A-98DE0EC3C7BB}" destId="{29C730FD-F732-47F2-867C-DC700B6673E0}" srcOrd="0" destOrd="0" presId="urn:microsoft.com/office/officeart/2005/8/layout/hierarchy6"/>
    <dgm:cxn modelId="{9E4DC8B9-F548-4644-90E8-ECB3FCFB3509}" srcId="{F8099C26-3D62-4114-92F5-0A3D996CA6AE}" destId="{90F65BAA-71FF-4F6E-8091-38F64386424F}" srcOrd="0" destOrd="0" parTransId="{7B631ADE-A601-4C6D-9DF7-81C2969FDF87}" sibTransId="{3EBB9044-8BE8-4C46-9FAE-259C8446943A}"/>
    <dgm:cxn modelId="{6746821D-1E92-4BBF-A4F1-EAE3B16B01F4}" srcId="{F499AD2D-2ADC-45AA-B19A-98DE0EC3C7BB}" destId="{E6525D10-5EAE-4156-B547-2AB0A66E86B9}" srcOrd="0" destOrd="0" parTransId="{5EA48904-5A90-4E9E-ACE7-5B96B05CDC7D}" sibTransId="{7B2938DE-E8DC-4307-9B25-6F944D330721}"/>
    <dgm:cxn modelId="{905319FC-F333-42E5-8C7E-74260CCE9B39}" type="presOf" srcId="{E6525D10-5EAE-4156-B547-2AB0A66E86B9}" destId="{16BEE7D9-64C8-4EEB-9460-E38FCA76DDA3}" srcOrd="0" destOrd="0" presId="urn:microsoft.com/office/officeart/2005/8/layout/hierarchy6"/>
    <dgm:cxn modelId="{1448D20A-0ACB-4F19-8453-68EDE361A6CE}" srcId="{DB7D0937-E111-4152-BB6C-DE2B18D4365D}" destId="{4347F26B-A9CC-4C21-95B2-0146E2E45775}" srcOrd="0" destOrd="0" parTransId="{3322AB46-6103-4A16-86FA-50E4273D54CC}" sibTransId="{8BE8076B-B380-4C1B-A5A5-9DBF83BA2525}"/>
    <dgm:cxn modelId="{F9AA9ED7-220D-437E-BCFD-A2A4681A42F7}" type="presOf" srcId="{F91E9AFA-2FC2-4959-A413-98D64AB63629}" destId="{606A60D4-02EB-4389-9E38-D17049D78347}" srcOrd="0" destOrd="0" presId="urn:microsoft.com/office/officeart/2005/8/layout/hierarchy6"/>
    <dgm:cxn modelId="{FE14782A-3867-40A1-9D32-FE4181D52BD3}" type="presOf" srcId="{DAABE542-9EC0-4170-8645-F35C75252D74}" destId="{AE400D28-64B1-411B-9DCA-3193BE101EA8}" srcOrd="0" destOrd="0" presId="urn:microsoft.com/office/officeart/2005/8/layout/hierarchy6"/>
    <dgm:cxn modelId="{41D5D4E4-0803-4685-BC88-2FAC7C639E5A}" srcId="{51A2A041-AC89-41D8-89AD-6EA48CA56760}" destId="{DB7D0937-E111-4152-BB6C-DE2B18D4365D}" srcOrd="0" destOrd="0" parTransId="{065C8407-9717-4C57-8B82-F9FB86D11B27}" sibTransId="{AA0FEB9D-8B81-4536-B33A-3F4BEB534375}"/>
    <dgm:cxn modelId="{F7A37575-387D-4953-8869-4A6EE6F03901}" type="presOf" srcId="{5FD2E54D-DDCC-4EAB-82C1-8C970448E108}" destId="{48315E15-B421-43E6-8F65-D34B41057378}" srcOrd="0" destOrd="0" presId="urn:microsoft.com/office/officeart/2005/8/layout/hierarchy6"/>
    <dgm:cxn modelId="{029B3CDB-342F-4CA6-B2A3-50A4F438B657}" srcId="{1C408DA9-6A29-4C26-A481-29A3441C0B24}" destId="{2C7EFD98-B3D8-4FD9-8BC6-F7744A394B64}" srcOrd="0" destOrd="0" parTransId="{DAABE542-9EC0-4170-8645-F35C75252D74}" sibTransId="{30BCA1D8-B9CB-41D8-90A7-EAF532FE1240}"/>
    <dgm:cxn modelId="{6165A471-C596-4969-9E81-D43359DD0473}" type="presOf" srcId="{2C7EFD98-B3D8-4FD9-8BC6-F7744A394B64}" destId="{EDB18135-0EE9-4090-8D82-EF33E2649DD9}" srcOrd="0" destOrd="0" presId="urn:microsoft.com/office/officeart/2005/8/layout/hierarchy6"/>
    <dgm:cxn modelId="{B1C9FA53-3ED3-4A1A-93DD-6BD8C4F31E46}" type="presOf" srcId="{BDFF0B7C-EE56-4829-B311-764DBC3B7144}" destId="{444A34ED-1E93-465F-A60B-997B7F73AB08}" srcOrd="0" destOrd="0" presId="urn:microsoft.com/office/officeart/2005/8/layout/hierarchy6"/>
    <dgm:cxn modelId="{2275AF50-4E03-44AA-8C43-B119B0DD6418}" type="presOf" srcId="{065C8407-9717-4C57-8B82-F9FB86D11B27}" destId="{732F8D5F-2EFE-4A2F-A9D7-99B701BEC796}" srcOrd="0" destOrd="0" presId="urn:microsoft.com/office/officeart/2005/8/layout/hierarchy6"/>
    <dgm:cxn modelId="{38124FEC-0A94-453B-B45A-4DC5B1F364D7}" type="presOf" srcId="{B8000E86-A3EA-47BE-958D-9998C5EE3621}" destId="{346D61DA-0780-4928-88C7-0FFF069BC46C}" srcOrd="0" destOrd="0" presId="urn:microsoft.com/office/officeart/2005/8/layout/hierarchy6"/>
    <dgm:cxn modelId="{1EB8865B-6B18-405C-B1CB-D2F1B7205307}" srcId="{1B27C797-1DAD-484D-A06F-B627D1C558EC}" destId="{8D906F9B-4302-4004-BBE9-895644673EB0}" srcOrd="0" destOrd="0" parTransId="{91B2DB3F-C43E-4404-B5FB-A7D7F1237147}" sibTransId="{4CC34B0D-7131-405E-AF8F-BB3B3D266719}"/>
    <dgm:cxn modelId="{76B99D8A-29BE-4245-924D-37C1A94695D4}" type="presOf" srcId="{3322AB46-6103-4A16-86FA-50E4273D54CC}" destId="{A446BA79-B3E1-41D1-9266-7675029BC974}" srcOrd="0" destOrd="0" presId="urn:microsoft.com/office/officeart/2005/8/layout/hierarchy6"/>
    <dgm:cxn modelId="{8DBBDCA6-3AD4-49A4-BA8F-E94C5FA3BD9D}" srcId="{90F65BAA-71FF-4F6E-8091-38F64386424F}" destId="{819D8802-BE66-477C-AB40-791C9979D885}" srcOrd="0" destOrd="0" parTransId="{B8000E86-A3EA-47BE-958D-9998C5EE3621}" sibTransId="{83F19D95-BBA6-4834-8ACC-04678C041C83}"/>
    <dgm:cxn modelId="{0CCFA7EE-ACB4-4FED-B8BD-A45B2FA9A07E}" type="presOf" srcId="{60B89509-A229-44B1-96A7-7AE88AB5EE9F}" destId="{F3F84B51-9201-4BA4-9F5E-51454137DD35}" srcOrd="0" destOrd="0" presId="urn:microsoft.com/office/officeart/2005/8/layout/hierarchy6"/>
    <dgm:cxn modelId="{2CFCC135-FE54-4912-97AC-2F6520206B44}" type="presOf" srcId="{90F65BAA-71FF-4F6E-8091-38F64386424F}" destId="{6CE91991-2068-4A3B-8601-AFC0F296E523}" srcOrd="0" destOrd="0" presId="urn:microsoft.com/office/officeart/2005/8/layout/hierarchy6"/>
    <dgm:cxn modelId="{40097E1C-43EC-4B62-8181-1DE35D45D0A5}" srcId="{2C7EFD98-B3D8-4FD9-8BC6-F7744A394B64}" destId="{F499AD2D-2ADC-45AA-B19A-98DE0EC3C7BB}" srcOrd="0" destOrd="0" parTransId="{99AC5678-3695-4F91-887F-6DF96A8C8D49}" sibTransId="{3CF1FEDD-4C39-49EC-B651-4542DDC10BAC}"/>
    <dgm:cxn modelId="{C7FFA198-5D6A-47D0-9421-BF7F8DD77FD9}" type="presOf" srcId="{A5198D5A-5F53-40B8-9450-78AD558BF125}" destId="{42362FB3-A500-41B3-9AD2-42E05E658D26}" srcOrd="0" destOrd="0" presId="urn:microsoft.com/office/officeart/2005/8/layout/hierarchy6"/>
    <dgm:cxn modelId="{0E7EE978-0A76-4ADA-9B5F-CDA19A4928B8}" srcId="{5FD2E54D-DDCC-4EAB-82C1-8C970448E108}" destId="{60B89509-A229-44B1-96A7-7AE88AB5EE9F}" srcOrd="0" destOrd="0" parTransId="{F91E9AFA-2FC2-4959-A413-98D64AB63629}" sibTransId="{AC66C82D-00E8-4E11-B674-6A7A5F04CF0C}"/>
    <dgm:cxn modelId="{9C6E2FB3-EF67-4549-99D7-0C48FB235182}" type="presOf" srcId="{51A2A041-AC89-41D8-89AD-6EA48CA56760}" destId="{257CB5A7-AA48-447E-AD07-1FFFD806B5E8}" srcOrd="0" destOrd="0" presId="urn:microsoft.com/office/officeart/2005/8/layout/hierarchy6"/>
    <dgm:cxn modelId="{85F21CB3-6E11-455C-BFC1-B0E547CF5D91}" srcId="{E6525D10-5EAE-4156-B547-2AB0A66E86B9}" destId="{1B27C797-1DAD-484D-A06F-B627D1C558EC}" srcOrd="0" destOrd="0" parTransId="{039114CF-C0D5-47D4-A694-B212D5969060}" sibTransId="{13A9A6C8-FBBB-47FB-8ED0-B0225D5944FC}"/>
    <dgm:cxn modelId="{5AD2F001-E418-4D93-AE79-01C3E0FD4293}" srcId="{6B058CED-EF34-4D03-9128-D66EEC49CF7A}" destId="{F8099C26-3D62-4114-92F5-0A3D996CA6AE}" srcOrd="0" destOrd="0" parTransId="{5D379559-E58B-475D-A14D-2F1E934E9B58}" sibTransId="{E18862F7-7A85-4EC5-9E25-D47471E7C97D}"/>
    <dgm:cxn modelId="{2945FE3F-71FF-468E-8497-04A85E192418}" srcId="{4347F26B-A9CC-4C21-95B2-0146E2E45775}" destId="{5FD2E54D-DDCC-4EAB-82C1-8C970448E108}" srcOrd="0" destOrd="0" parTransId="{A5198D5A-5F53-40B8-9450-78AD558BF125}" sibTransId="{AB025A41-7F1B-4B7E-BF9D-929E487AFCB6}"/>
    <dgm:cxn modelId="{22E8D1ED-D95F-40D8-B94E-1BADD58221A5}" type="presOf" srcId="{819D8802-BE66-477C-AB40-791C9979D885}" destId="{F3CC7F39-B7D1-475E-947A-A556921B26ED}" srcOrd="0" destOrd="0" presId="urn:microsoft.com/office/officeart/2005/8/layout/hierarchy6"/>
    <dgm:cxn modelId="{FAE60C3A-9CC1-4375-B887-499618DF1023}" type="presOf" srcId="{8D906F9B-4302-4004-BBE9-895644673EB0}" destId="{B938A90E-4FBF-4DE8-82F3-53E15256B084}" srcOrd="0" destOrd="0" presId="urn:microsoft.com/office/officeart/2005/8/layout/hierarchy6"/>
    <dgm:cxn modelId="{EF0A803B-B48B-4FDD-89F3-2CC4D4794E79}" srcId="{90F65BAA-71FF-4F6E-8091-38F64386424F}" destId="{1C408DA9-6A29-4C26-A481-29A3441C0B24}" srcOrd="1" destOrd="0" parTransId="{BDFF0B7C-EE56-4829-B311-764DBC3B7144}" sibTransId="{939FC0F7-76B3-4733-A049-9CDDFD527C14}"/>
    <dgm:cxn modelId="{B3BE0C54-7ADD-49C4-8619-02543A6A1F92}" type="presParOf" srcId="{E0FF7472-E2A8-4237-B523-2279818F29AA}" destId="{209E59BF-2A8B-453B-9CC8-003D94047BBF}" srcOrd="0" destOrd="0" presId="urn:microsoft.com/office/officeart/2005/8/layout/hierarchy6"/>
    <dgm:cxn modelId="{C92453D2-9F6E-4552-9BD4-98BBF75E5C4B}" type="presParOf" srcId="{209E59BF-2A8B-453B-9CC8-003D94047BBF}" destId="{6C0C751D-F075-4400-AEB7-767F8E5FB492}" srcOrd="0" destOrd="0" presId="urn:microsoft.com/office/officeart/2005/8/layout/hierarchy6"/>
    <dgm:cxn modelId="{27C4FDFA-896E-4C9A-BAFF-4D02AF649B2D}" type="presParOf" srcId="{6C0C751D-F075-4400-AEB7-767F8E5FB492}" destId="{695BA3C5-9905-4413-B56B-B679C626B3C7}" srcOrd="0" destOrd="0" presId="urn:microsoft.com/office/officeart/2005/8/layout/hierarchy6"/>
    <dgm:cxn modelId="{802529CC-8BFD-49D5-999B-052F7DCC8D43}" type="presParOf" srcId="{695BA3C5-9905-4413-B56B-B679C626B3C7}" destId="{0F25D597-FA35-4781-BE62-036D12F56165}" srcOrd="0" destOrd="0" presId="urn:microsoft.com/office/officeart/2005/8/layout/hierarchy6"/>
    <dgm:cxn modelId="{8A89E3CC-1E55-467C-8A03-80DB42578ED5}" type="presParOf" srcId="{695BA3C5-9905-4413-B56B-B679C626B3C7}" destId="{F6A3CC4D-2EAB-4D84-A19D-518826C3CA3F}" srcOrd="1" destOrd="0" presId="urn:microsoft.com/office/officeart/2005/8/layout/hierarchy6"/>
    <dgm:cxn modelId="{CE520138-A0AB-4A99-8A09-5F9041705469}" type="presParOf" srcId="{F6A3CC4D-2EAB-4D84-A19D-518826C3CA3F}" destId="{3E662122-AE94-481F-B689-109B245D96E2}" srcOrd="0" destOrd="0" presId="urn:microsoft.com/office/officeart/2005/8/layout/hierarchy6"/>
    <dgm:cxn modelId="{357B5461-06FA-4413-9E3C-0AB6D9D29443}" type="presParOf" srcId="{F6A3CC4D-2EAB-4D84-A19D-518826C3CA3F}" destId="{8DE7DA63-D376-48B6-BAD4-48CD43EC5DC8}" srcOrd="1" destOrd="0" presId="urn:microsoft.com/office/officeart/2005/8/layout/hierarchy6"/>
    <dgm:cxn modelId="{6F17668D-062D-440E-A332-754616C3ABE6}" type="presParOf" srcId="{8DE7DA63-D376-48B6-BAD4-48CD43EC5DC8}" destId="{6CE91991-2068-4A3B-8601-AFC0F296E523}" srcOrd="0" destOrd="0" presId="urn:microsoft.com/office/officeart/2005/8/layout/hierarchy6"/>
    <dgm:cxn modelId="{59394830-31E2-4199-93F4-2D743C1817B8}" type="presParOf" srcId="{8DE7DA63-D376-48B6-BAD4-48CD43EC5DC8}" destId="{45643E7D-73BE-46EC-9916-AA8A80E87E67}" srcOrd="1" destOrd="0" presId="urn:microsoft.com/office/officeart/2005/8/layout/hierarchy6"/>
    <dgm:cxn modelId="{C97238DB-8784-40CA-A7FE-F1B79F5D23A4}" type="presParOf" srcId="{45643E7D-73BE-46EC-9916-AA8A80E87E67}" destId="{346D61DA-0780-4928-88C7-0FFF069BC46C}" srcOrd="0" destOrd="0" presId="urn:microsoft.com/office/officeart/2005/8/layout/hierarchy6"/>
    <dgm:cxn modelId="{F38F77E4-4125-4F8D-B7F5-D60A5A4BB6B1}" type="presParOf" srcId="{45643E7D-73BE-46EC-9916-AA8A80E87E67}" destId="{2BA8C50B-8C73-4847-B053-D46FD477DA06}" srcOrd="1" destOrd="0" presId="urn:microsoft.com/office/officeart/2005/8/layout/hierarchy6"/>
    <dgm:cxn modelId="{C2D2D54C-097C-4DB6-B228-F06FF31977FF}" type="presParOf" srcId="{2BA8C50B-8C73-4847-B053-D46FD477DA06}" destId="{F3CC7F39-B7D1-475E-947A-A556921B26ED}" srcOrd="0" destOrd="0" presId="urn:microsoft.com/office/officeart/2005/8/layout/hierarchy6"/>
    <dgm:cxn modelId="{A6B18063-B549-4E19-87D3-672F31EB2610}" type="presParOf" srcId="{2BA8C50B-8C73-4847-B053-D46FD477DA06}" destId="{C36C3D72-C54D-403F-9B4F-3C15D022D983}" srcOrd="1" destOrd="0" presId="urn:microsoft.com/office/officeart/2005/8/layout/hierarchy6"/>
    <dgm:cxn modelId="{564A6415-FC20-483F-9824-00805BF239F5}" type="presParOf" srcId="{C36C3D72-C54D-403F-9B4F-3C15D022D983}" destId="{BEBCB4D5-E1E5-4403-A67F-C49F3E87F415}" srcOrd="0" destOrd="0" presId="urn:microsoft.com/office/officeart/2005/8/layout/hierarchy6"/>
    <dgm:cxn modelId="{8D4025D2-ED35-4414-8C9C-00F79B2A9867}" type="presParOf" srcId="{C36C3D72-C54D-403F-9B4F-3C15D022D983}" destId="{6209F62C-715D-4E1A-B976-8B798D37E951}" srcOrd="1" destOrd="0" presId="urn:microsoft.com/office/officeart/2005/8/layout/hierarchy6"/>
    <dgm:cxn modelId="{0B09B5BE-106F-45B8-A89A-BC7C07A28762}" type="presParOf" srcId="{6209F62C-715D-4E1A-B976-8B798D37E951}" destId="{257CB5A7-AA48-447E-AD07-1FFFD806B5E8}" srcOrd="0" destOrd="0" presId="urn:microsoft.com/office/officeart/2005/8/layout/hierarchy6"/>
    <dgm:cxn modelId="{3276E970-2BE5-4009-9691-252D83D8E804}" type="presParOf" srcId="{6209F62C-715D-4E1A-B976-8B798D37E951}" destId="{47072B04-85BE-4913-8991-C88817C0F89D}" srcOrd="1" destOrd="0" presId="urn:microsoft.com/office/officeart/2005/8/layout/hierarchy6"/>
    <dgm:cxn modelId="{B3F0D821-831D-40B4-BD9D-82BFF780B112}" type="presParOf" srcId="{47072B04-85BE-4913-8991-C88817C0F89D}" destId="{732F8D5F-2EFE-4A2F-A9D7-99B701BEC796}" srcOrd="0" destOrd="0" presId="urn:microsoft.com/office/officeart/2005/8/layout/hierarchy6"/>
    <dgm:cxn modelId="{A7BEEE94-5ECA-4728-9781-118709594241}" type="presParOf" srcId="{47072B04-85BE-4913-8991-C88817C0F89D}" destId="{26D34F33-82BA-45C5-9D80-97B418B0FE9D}" srcOrd="1" destOrd="0" presId="urn:microsoft.com/office/officeart/2005/8/layout/hierarchy6"/>
    <dgm:cxn modelId="{B472C9F2-EA96-479A-9877-BE26C212555C}" type="presParOf" srcId="{26D34F33-82BA-45C5-9D80-97B418B0FE9D}" destId="{5D9D0AA9-2140-43BE-9C45-CEADE4D9D644}" srcOrd="0" destOrd="0" presId="urn:microsoft.com/office/officeart/2005/8/layout/hierarchy6"/>
    <dgm:cxn modelId="{7712D142-B9D1-4C98-BDE7-B3B62D832871}" type="presParOf" srcId="{26D34F33-82BA-45C5-9D80-97B418B0FE9D}" destId="{B1915DCF-17C5-401A-88FC-ABDC7D8E95E3}" srcOrd="1" destOrd="0" presId="urn:microsoft.com/office/officeart/2005/8/layout/hierarchy6"/>
    <dgm:cxn modelId="{657A0860-14DB-4FF2-AC71-168BF89BB1E2}" type="presParOf" srcId="{B1915DCF-17C5-401A-88FC-ABDC7D8E95E3}" destId="{A446BA79-B3E1-41D1-9266-7675029BC974}" srcOrd="0" destOrd="0" presId="urn:microsoft.com/office/officeart/2005/8/layout/hierarchy6"/>
    <dgm:cxn modelId="{F3634BA9-D913-4253-8130-F9691500DE40}" type="presParOf" srcId="{B1915DCF-17C5-401A-88FC-ABDC7D8E95E3}" destId="{E81924DD-104D-4DE3-99AE-B982B93A956F}" srcOrd="1" destOrd="0" presId="urn:microsoft.com/office/officeart/2005/8/layout/hierarchy6"/>
    <dgm:cxn modelId="{0C5AF117-2DA8-4F20-960F-42F8DA6C3C21}" type="presParOf" srcId="{E81924DD-104D-4DE3-99AE-B982B93A956F}" destId="{EF7F20EF-44A4-43C6-96F9-17957795D2C8}" srcOrd="0" destOrd="0" presId="urn:microsoft.com/office/officeart/2005/8/layout/hierarchy6"/>
    <dgm:cxn modelId="{1DB13524-D755-4C53-9ED6-3009E352D6FF}" type="presParOf" srcId="{E81924DD-104D-4DE3-99AE-B982B93A956F}" destId="{329384D4-DC1D-4253-B357-BC7805148227}" srcOrd="1" destOrd="0" presId="urn:microsoft.com/office/officeart/2005/8/layout/hierarchy6"/>
    <dgm:cxn modelId="{AB065FDC-FBA5-4606-B4C1-40B0A2103698}" type="presParOf" srcId="{329384D4-DC1D-4253-B357-BC7805148227}" destId="{42362FB3-A500-41B3-9AD2-42E05E658D26}" srcOrd="0" destOrd="0" presId="urn:microsoft.com/office/officeart/2005/8/layout/hierarchy6"/>
    <dgm:cxn modelId="{F32E321E-AE40-4C63-A0AA-63B53047715D}" type="presParOf" srcId="{329384D4-DC1D-4253-B357-BC7805148227}" destId="{96E887CA-005E-4153-A864-8B047BEC74EC}" srcOrd="1" destOrd="0" presId="urn:microsoft.com/office/officeart/2005/8/layout/hierarchy6"/>
    <dgm:cxn modelId="{B37628A5-1705-4E87-842E-45027AC86776}" type="presParOf" srcId="{96E887CA-005E-4153-A864-8B047BEC74EC}" destId="{48315E15-B421-43E6-8F65-D34B41057378}" srcOrd="0" destOrd="0" presId="urn:microsoft.com/office/officeart/2005/8/layout/hierarchy6"/>
    <dgm:cxn modelId="{B3C28437-75FB-4EA6-BACE-C391D66287AB}" type="presParOf" srcId="{96E887CA-005E-4153-A864-8B047BEC74EC}" destId="{BD9E681E-F4AD-46C3-88D4-5A459ED1EB2E}" srcOrd="1" destOrd="0" presId="urn:microsoft.com/office/officeart/2005/8/layout/hierarchy6"/>
    <dgm:cxn modelId="{7550D7F1-323B-4FAD-8D8C-4A0D3B719E5B}" type="presParOf" srcId="{BD9E681E-F4AD-46C3-88D4-5A459ED1EB2E}" destId="{606A60D4-02EB-4389-9E38-D17049D78347}" srcOrd="0" destOrd="0" presId="urn:microsoft.com/office/officeart/2005/8/layout/hierarchy6"/>
    <dgm:cxn modelId="{3A075C4C-5688-4031-8983-F04E936936FE}" type="presParOf" srcId="{BD9E681E-F4AD-46C3-88D4-5A459ED1EB2E}" destId="{5E4F33E2-D0AC-4580-8F87-3A1EF5492148}" srcOrd="1" destOrd="0" presId="urn:microsoft.com/office/officeart/2005/8/layout/hierarchy6"/>
    <dgm:cxn modelId="{F986FC1D-CAF8-426A-8CEA-7CCAAC92E260}" type="presParOf" srcId="{5E4F33E2-D0AC-4580-8F87-3A1EF5492148}" destId="{F3F84B51-9201-4BA4-9F5E-51454137DD35}" srcOrd="0" destOrd="0" presId="urn:microsoft.com/office/officeart/2005/8/layout/hierarchy6"/>
    <dgm:cxn modelId="{28450FB3-227A-4CB6-8940-FCF7000A5D5D}" type="presParOf" srcId="{5E4F33E2-D0AC-4580-8F87-3A1EF5492148}" destId="{2CAEC810-CCB3-43B5-9DF4-8AF5F801AA13}" srcOrd="1" destOrd="0" presId="urn:microsoft.com/office/officeart/2005/8/layout/hierarchy6"/>
    <dgm:cxn modelId="{8F3B49AF-3004-49BF-8F0C-A7D43BB0BD2F}" type="presParOf" srcId="{45643E7D-73BE-46EC-9916-AA8A80E87E67}" destId="{444A34ED-1E93-465F-A60B-997B7F73AB08}" srcOrd="2" destOrd="0" presId="urn:microsoft.com/office/officeart/2005/8/layout/hierarchy6"/>
    <dgm:cxn modelId="{5A67CA3D-DFFE-49DD-B938-F76E69EBC3B9}" type="presParOf" srcId="{45643E7D-73BE-46EC-9916-AA8A80E87E67}" destId="{A6ED8619-B518-497C-86CF-AF2F6B78F197}" srcOrd="3" destOrd="0" presId="urn:microsoft.com/office/officeart/2005/8/layout/hierarchy6"/>
    <dgm:cxn modelId="{B7CA7394-641C-4F13-9EAC-C2F46322C645}" type="presParOf" srcId="{A6ED8619-B518-497C-86CF-AF2F6B78F197}" destId="{03AB6FCE-49C5-46BE-9C76-62EC9ABA5244}" srcOrd="0" destOrd="0" presId="urn:microsoft.com/office/officeart/2005/8/layout/hierarchy6"/>
    <dgm:cxn modelId="{0062A0A3-CCB9-46AB-9B1E-DB5CCE85164F}" type="presParOf" srcId="{A6ED8619-B518-497C-86CF-AF2F6B78F197}" destId="{9130C8DB-2251-498D-8E19-B94DDA8E2DDF}" srcOrd="1" destOrd="0" presId="urn:microsoft.com/office/officeart/2005/8/layout/hierarchy6"/>
    <dgm:cxn modelId="{EE974BDF-D48D-4051-81C7-FF48BB7885C3}" type="presParOf" srcId="{9130C8DB-2251-498D-8E19-B94DDA8E2DDF}" destId="{AE400D28-64B1-411B-9DCA-3193BE101EA8}" srcOrd="0" destOrd="0" presId="urn:microsoft.com/office/officeart/2005/8/layout/hierarchy6"/>
    <dgm:cxn modelId="{54601BF1-637E-4C33-A79E-0149B170B544}" type="presParOf" srcId="{9130C8DB-2251-498D-8E19-B94DDA8E2DDF}" destId="{DA093789-36FE-4BA9-8687-FA9A2ECBDBAE}" srcOrd="1" destOrd="0" presId="urn:microsoft.com/office/officeart/2005/8/layout/hierarchy6"/>
    <dgm:cxn modelId="{4EDF5359-1616-49C4-9B3C-43BFBA5CB3DC}" type="presParOf" srcId="{DA093789-36FE-4BA9-8687-FA9A2ECBDBAE}" destId="{EDB18135-0EE9-4090-8D82-EF33E2649DD9}" srcOrd="0" destOrd="0" presId="urn:microsoft.com/office/officeart/2005/8/layout/hierarchy6"/>
    <dgm:cxn modelId="{01CA069F-4A20-42BD-A53B-6DAFA0D701D5}" type="presParOf" srcId="{DA093789-36FE-4BA9-8687-FA9A2ECBDBAE}" destId="{B2243DBE-B114-493C-9F41-06AD24B81E19}" srcOrd="1" destOrd="0" presId="urn:microsoft.com/office/officeart/2005/8/layout/hierarchy6"/>
    <dgm:cxn modelId="{7E927D70-250D-43A8-99F4-B3FD5177C764}" type="presParOf" srcId="{B2243DBE-B114-493C-9F41-06AD24B81E19}" destId="{392D7A5B-9DC5-4921-B868-BBB082A2D791}" srcOrd="0" destOrd="0" presId="urn:microsoft.com/office/officeart/2005/8/layout/hierarchy6"/>
    <dgm:cxn modelId="{B318B16C-FD9F-4646-AB38-DC605B1DE8AB}" type="presParOf" srcId="{B2243DBE-B114-493C-9F41-06AD24B81E19}" destId="{D2BF11C2-E2D3-462E-90D1-A241B81EB935}" srcOrd="1" destOrd="0" presId="urn:microsoft.com/office/officeart/2005/8/layout/hierarchy6"/>
    <dgm:cxn modelId="{9A7CF65C-AA87-4383-AE9C-A4039BF74260}" type="presParOf" srcId="{D2BF11C2-E2D3-462E-90D1-A241B81EB935}" destId="{29C730FD-F732-47F2-867C-DC700B6673E0}" srcOrd="0" destOrd="0" presId="urn:microsoft.com/office/officeart/2005/8/layout/hierarchy6"/>
    <dgm:cxn modelId="{44783C32-AA18-45BD-8F8F-E7DF50854611}" type="presParOf" srcId="{D2BF11C2-E2D3-462E-90D1-A241B81EB935}" destId="{8A72E641-B2A5-47AC-9961-4FBB03860EA3}" srcOrd="1" destOrd="0" presId="urn:microsoft.com/office/officeart/2005/8/layout/hierarchy6"/>
    <dgm:cxn modelId="{BDE0440B-A58E-4E4D-A933-ED3CA2691755}" type="presParOf" srcId="{8A72E641-B2A5-47AC-9961-4FBB03860EA3}" destId="{038A502D-50CB-459E-95D6-96E496AA76AA}" srcOrd="0" destOrd="0" presId="urn:microsoft.com/office/officeart/2005/8/layout/hierarchy6"/>
    <dgm:cxn modelId="{CF26D837-879E-4B91-8C0A-C974C49423F2}" type="presParOf" srcId="{8A72E641-B2A5-47AC-9961-4FBB03860EA3}" destId="{0CD5E8C9-695B-4CB0-B566-D5AD4FE1B1C2}" srcOrd="1" destOrd="0" presId="urn:microsoft.com/office/officeart/2005/8/layout/hierarchy6"/>
    <dgm:cxn modelId="{6521A858-392C-419E-AE17-78D9F932A6ED}" type="presParOf" srcId="{0CD5E8C9-695B-4CB0-B566-D5AD4FE1B1C2}" destId="{16BEE7D9-64C8-4EEB-9460-E38FCA76DDA3}" srcOrd="0" destOrd="0" presId="urn:microsoft.com/office/officeart/2005/8/layout/hierarchy6"/>
    <dgm:cxn modelId="{96FE78DF-DD98-4B3C-967F-D7D137BD0BF2}" type="presParOf" srcId="{0CD5E8C9-695B-4CB0-B566-D5AD4FE1B1C2}" destId="{193FA872-72F7-49EF-8443-3336E84D5D6A}" srcOrd="1" destOrd="0" presId="urn:microsoft.com/office/officeart/2005/8/layout/hierarchy6"/>
    <dgm:cxn modelId="{98C4CF43-A396-4EAA-9CA3-EE9C7931BD0E}" type="presParOf" srcId="{193FA872-72F7-49EF-8443-3336E84D5D6A}" destId="{6F2B7EF2-5863-45D6-9DE4-2E67F23F95CA}" srcOrd="0" destOrd="0" presId="urn:microsoft.com/office/officeart/2005/8/layout/hierarchy6"/>
    <dgm:cxn modelId="{E27E951B-7365-49CB-BBD7-2B42D7FFA84F}" type="presParOf" srcId="{193FA872-72F7-49EF-8443-3336E84D5D6A}" destId="{684FF32A-9DA9-4EEA-8BA0-A4339CD11CEF}" srcOrd="1" destOrd="0" presId="urn:microsoft.com/office/officeart/2005/8/layout/hierarchy6"/>
    <dgm:cxn modelId="{C10D90A1-C3F5-49EE-81BD-FBD6F91BD0DB}" type="presParOf" srcId="{684FF32A-9DA9-4EEA-8BA0-A4339CD11CEF}" destId="{B78097FE-4E95-4B59-AC22-1EE68403FD3D}" srcOrd="0" destOrd="0" presId="urn:microsoft.com/office/officeart/2005/8/layout/hierarchy6"/>
    <dgm:cxn modelId="{F11B1BCB-A273-437D-8071-2588C813678B}" type="presParOf" srcId="{684FF32A-9DA9-4EEA-8BA0-A4339CD11CEF}" destId="{77BF6612-661F-454D-9CA6-2A222CE2365B}" srcOrd="1" destOrd="0" presId="urn:microsoft.com/office/officeart/2005/8/layout/hierarchy6"/>
    <dgm:cxn modelId="{2B5DA6F5-D9F5-48F5-B1B4-0902158A2A2C}" type="presParOf" srcId="{77BF6612-661F-454D-9CA6-2A222CE2365B}" destId="{802DE005-81BD-4051-8F67-2697B0C34367}" srcOrd="0" destOrd="0" presId="urn:microsoft.com/office/officeart/2005/8/layout/hierarchy6"/>
    <dgm:cxn modelId="{0FCBA652-FB1B-4FC2-8145-5F195223D8AE}" type="presParOf" srcId="{77BF6612-661F-454D-9CA6-2A222CE2365B}" destId="{CD3238B5-8937-4B9A-AD10-376045B3096E}" srcOrd="1" destOrd="0" presId="urn:microsoft.com/office/officeart/2005/8/layout/hierarchy6"/>
    <dgm:cxn modelId="{1E38713F-8089-4B4F-8AC2-7B462EB50E6A}" type="presParOf" srcId="{CD3238B5-8937-4B9A-AD10-376045B3096E}" destId="{B938A90E-4FBF-4DE8-82F3-53E15256B084}" srcOrd="0" destOrd="0" presId="urn:microsoft.com/office/officeart/2005/8/layout/hierarchy6"/>
    <dgm:cxn modelId="{1168B56E-2CC8-41B0-9592-195104A7D46D}" type="presParOf" srcId="{CD3238B5-8937-4B9A-AD10-376045B3096E}" destId="{F7F7AE00-FE30-45EE-88DF-C2B2B2947167}" srcOrd="1" destOrd="0" presId="urn:microsoft.com/office/officeart/2005/8/layout/hierarchy6"/>
    <dgm:cxn modelId="{82316072-7202-41B9-BF6C-41E9CD1626D1}" type="presParOf" srcId="{E0FF7472-E2A8-4237-B523-2279818F29AA}" destId="{900D7628-BA52-4B6B-9A5E-2BF425439566}" srcOrd="1" destOrd="0" presId="urn:microsoft.com/office/officeart/2005/8/layout/hierarchy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B1274D57-3882-443F-9C5C-3C66A0BFABFD}" type="doc">
      <dgm:prSet loTypeId="urn:microsoft.com/office/officeart/2005/8/layout/hierarchy5" loCatId="hierarchy" qsTypeId="urn:microsoft.com/office/officeart/2005/8/quickstyle/simple1" qsCatId="simple" csTypeId="urn:microsoft.com/office/officeart/2005/8/colors/accent1_1" csCatId="accent1" phldr="1"/>
      <dgm:spPr/>
      <dgm:t>
        <a:bodyPr/>
        <a:lstStyle/>
        <a:p>
          <a:endParaRPr lang="en-US"/>
        </a:p>
      </dgm:t>
    </dgm:pt>
    <dgm:pt modelId="{86CC8C84-D627-4924-B850-3F005074BE23}">
      <dgm:prSet phldrT="[Text]"/>
      <dgm:spPr/>
      <dgm:t>
        <a:bodyPr/>
        <a:lstStyle/>
        <a:p>
          <a:r>
            <a:rPr lang="fa-IR" b="1" dirty="0" smtClean="0">
              <a:cs typeface="B Mitra" pitchFamily="2" charset="-78"/>
            </a:rPr>
            <a:t>اهداف نظام اسلامی</a:t>
          </a:r>
          <a:endParaRPr lang="en-US" b="1" dirty="0">
            <a:cs typeface="B Mitra" pitchFamily="2" charset="-78"/>
          </a:endParaRPr>
        </a:p>
      </dgm:t>
    </dgm:pt>
    <dgm:pt modelId="{5EE646DC-DF8D-47E7-80AE-43C01A03E497}" type="parTrans" cxnId="{198C60AF-D181-4FCA-945F-C7AD3FE98E77}">
      <dgm:prSet/>
      <dgm:spPr/>
      <dgm:t>
        <a:bodyPr/>
        <a:lstStyle/>
        <a:p>
          <a:endParaRPr lang="en-US"/>
        </a:p>
      </dgm:t>
    </dgm:pt>
    <dgm:pt modelId="{34F0BB9B-B775-4C12-8728-DE909B26F7D4}" type="sibTrans" cxnId="{198C60AF-D181-4FCA-945F-C7AD3FE98E77}">
      <dgm:prSet/>
      <dgm:spPr/>
      <dgm:t>
        <a:bodyPr/>
        <a:lstStyle/>
        <a:p>
          <a:endParaRPr lang="en-US"/>
        </a:p>
      </dgm:t>
    </dgm:pt>
    <dgm:pt modelId="{893BC6B4-D6B5-445C-92D8-F00D4F8300C3}">
      <dgm:prSet phldrT="[Text]"/>
      <dgm:spPr/>
      <dgm:t>
        <a:bodyPr/>
        <a:lstStyle/>
        <a:p>
          <a:r>
            <a:rPr lang="fa-IR" b="1" dirty="0" smtClean="0">
              <a:cs typeface="B Mitra" pitchFamily="2" charset="-78"/>
            </a:rPr>
            <a:t>ایجابی (رجائی)</a:t>
          </a:r>
          <a:endParaRPr lang="en-US" b="1" dirty="0">
            <a:cs typeface="B Mitra" pitchFamily="2" charset="-78"/>
          </a:endParaRPr>
        </a:p>
      </dgm:t>
    </dgm:pt>
    <dgm:pt modelId="{14FBEF42-129C-4EF9-B83A-A28DB08C904C}" type="parTrans" cxnId="{DD688B4B-B0DB-457F-BBAF-D860E3BB5C10}">
      <dgm:prSet/>
      <dgm:spPr/>
      <dgm:t>
        <a:bodyPr/>
        <a:lstStyle/>
        <a:p>
          <a:endParaRPr lang="en-US"/>
        </a:p>
      </dgm:t>
    </dgm:pt>
    <dgm:pt modelId="{5AEF7E31-CF0C-41D5-BCD4-BBABB8324D89}" type="sibTrans" cxnId="{DD688B4B-B0DB-457F-BBAF-D860E3BB5C10}">
      <dgm:prSet/>
      <dgm:spPr/>
      <dgm:t>
        <a:bodyPr/>
        <a:lstStyle/>
        <a:p>
          <a:endParaRPr lang="en-US"/>
        </a:p>
      </dgm:t>
    </dgm:pt>
    <dgm:pt modelId="{8DF8B984-45CB-434F-B763-9898F92C4EAD}">
      <dgm:prSet phldrT="[Text]"/>
      <dgm:spPr/>
      <dgm:t>
        <a:bodyPr/>
        <a:lstStyle/>
        <a:p>
          <a:r>
            <a:rPr lang="fa-IR" b="1" dirty="0" smtClean="0">
              <a:cs typeface="B Mitra" pitchFamily="2" charset="-78"/>
            </a:rPr>
            <a:t>تربیت</a:t>
          </a:r>
          <a:endParaRPr lang="en-US" b="1" dirty="0">
            <a:cs typeface="B Mitra" pitchFamily="2" charset="-78"/>
          </a:endParaRPr>
        </a:p>
      </dgm:t>
    </dgm:pt>
    <dgm:pt modelId="{5515A5A1-C5D5-4BF2-97C9-CC96FF293DAB}" type="parTrans" cxnId="{B882339A-851D-42E4-AFBE-78404EB88050}">
      <dgm:prSet/>
      <dgm:spPr/>
      <dgm:t>
        <a:bodyPr/>
        <a:lstStyle/>
        <a:p>
          <a:endParaRPr lang="en-US"/>
        </a:p>
      </dgm:t>
    </dgm:pt>
    <dgm:pt modelId="{EE433512-135A-4F5C-A91B-134758F48E3D}" type="sibTrans" cxnId="{B882339A-851D-42E4-AFBE-78404EB88050}">
      <dgm:prSet/>
      <dgm:spPr/>
      <dgm:t>
        <a:bodyPr/>
        <a:lstStyle/>
        <a:p>
          <a:endParaRPr lang="en-US"/>
        </a:p>
      </dgm:t>
    </dgm:pt>
    <dgm:pt modelId="{48C9B9F8-36AC-4E36-BF96-54DB18578079}">
      <dgm:prSet phldrT="[Text]"/>
      <dgm:spPr/>
      <dgm:t>
        <a:bodyPr/>
        <a:lstStyle/>
        <a:p>
          <a:r>
            <a:rPr lang="fa-IR" b="1" dirty="0" smtClean="0">
              <a:cs typeface="B Mitra" pitchFamily="2" charset="-78"/>
            </a:rPr>
            <a:t> سلبی (خوفی)</a:t>
          </a:r>
          <a:endParaRPr lang="en-US" b="1" dirty="0">
            <a:cs typeface="B Mitra" pitchFamily="2" charset="-78"/>
          </a:endParaRPr>
        </a:p>
      </dgm:t>
    </dgm:pt>
    <dgm:pt modelId="{AD40A160-AD0D-4153-88C0-7CA2BCE9D944}" type="parTrans" cxnId="{D68198E7-2171-4744-B107-655CD07E028E}">
      <dgm:prSet/>
      <dgm:spPr/>
      <dgm:t>
        <a:bodyPr/>
        <a:lstStyle/>
        <a:p>
          <a:endParaRPr lang="en-US"/>
        </a:p>
      </dgm:t>
    </dgm:pt>
    <dgm:pt modelId="{2D357F96-5DC1-414B-8F24-605038E08A76}" type="sibTrans" cxnId="{D68198E7-2171-4744-B107-655CD07E028E}">
      <dgm:prSet/>
      <dgm:spPr/>
      <dgm:t>
        <a:bodyPr/>
        <a:lstStyle/>
        <a:p>
          <a:endParaRPr lang="en-US"/>
        </a:p>
      </dgm:t>
    </dgm:pt>
    <dgm:pt modelId="{40F0B3B6-326D-4A88-9EC9-850F90572BB6}">
      <dgm:prSet phldrT="[Text]"/>
      <dgm:spPr/>
      <dgm:t>
        <a:bodyPr/>
        <a:lstStyle/>
        <a:p>
          <a:r>
            <a:rPr lang="fa-IR" b="1" dirty="0" smtClean="0">
              <a:cs typeface="B Mitra" pitchFamily="2" charset="-78"/>
            </a:rPr>
            <a:t>رفع ظلم (عدالت)</a:t>
          </a:r>
          <a:endParaRPr lang="en-US" b="1" dirty="0">
            <a:cs typeface="B Mitra" pitchFamily="2" charset="-78"/>
          </a:endParaRPr>
        </a:p>
      </dgm:t>
    </dgm:pt>
    <dgm:pt modelId="{DFBE443E-870F-41AB-916D-D03E1102F8BA}" type="parTrans" cxnId="{2A145F03-E3D5-4D8B-8034-CBE83F633A01}">
      <dgm:prSet/>
      <dgm:spPr/>
      <dgm:t>
        <a:bodyPr/>
        <a:lstStyle/>
        <a:p>
          <a:endParaRPr lang="en-US"/>
        </a:p>
      </dgm:t>
    </dgm:pt>
    <dgm:pt modelId="{491C8CD8-C480-4564-93A0-D5F71035CE75}" type="sibTrans" cxnId="{2A145F03-E3D5-4D8B-8034-CBE83F633A01}">
      <dgm:prSet/>
      <dgm:spPr/>
      <dgm:t>
        <a:bodyPr/>
        <a:lstStyle/>
        <a:p>
          <a:endParaRPr lang="en-US"/>
        </a:p>
      </dgm:t>
    </dgm:pt>
    <dgm:pt modelId="{709EE871-D40F-4CF0-9648-3C52B1A19810}">
      <dgm:prSet phldrT="[Text]"/>
      <dgm:spPr/>
      <dgm:t>
        <a:bodyPr/>
        <a:lstStyle/>
        <a:p>
          <a:endParaRPr lang="en-US" dirty="0"/>
        </a:p>
      </dgm:t>
    </dgm:pt>
    <dgm:pt modelId="{81ED0838-4D76-4D68-A23A-50179790A858}" type="parTrans" cxnId="{C5F8AEDE-62B5-4FED-89E6-16B120DF5432}">
      <dgm:prSet/>
      <dgm:spPr/>
      <dgm:t>
        <a:bodyPr/>
        <a:lstStyle/>
        <a:p>
          <a:endParaRPr lang="en-US"/>
        </a:p>
      </dgm:t>
    </dgm:pt>
    <dgm:pt modelId="{48E9BAA7-A03E-4CB9-95D8-D4739C962FC2}" type="sibTrans" cxnId="{C5F8AEDE-62B5-4FED-89E6-16B120DF5432}">
      <dgm:prSet/>
      <dgm:spPr/>
      <dgm:t>
        <a:bodyPr/>
        <a:lstStyle/>
        <a:p>
          <a:endParaRPr lang="en-US"/>
        </a:p>
      </dgm:t>
    </dgm:pt>
    <dgm:pt modelId="{D02F6D73-0AD3-45DE-8A23-2C815A1EA9EA}">
      <dgm:prSet phldrT="[Text]" phldr="1"/>
      <dgm:spPr/>
      <dgm:t>
        <a:bodyPr/>
        <a:lstStyle/>
        <a:p>
          <a:endParaRPr lang="en-US" dirty="0"/>
        </a:p>
      </dgm:t>
    </dgm:pt>
    <dgm:pt modelId="{F2C24489-EC91-48C8-8B29-1818402EBE1E}" type="parTrans" cxnId="{24893110-3E82-47A8-85D8-4CC3A0A49C0F}">
      <dgm:prSet/>
      <dgm:spPr/>
      <dgm:t>
        <a:bodyPr/>
        <a:lstStyle/>
        <a:p>
          <a:endParaRPr lang="en-US"/>
        </a:p>
      </dgm:t>
    </dgm:pt>
    <dgm:pt modelId="{8EA82B46-1E28-47DD-912E-CCE69400E38D}" type="sibTrans" cxnId="{24893110-3E82-47A8-85D8-4CC3A0A49C0F}">
      <dgm:prSet/>
      <dgm:spPr/>
      <dgm:t>
        <a:bodyPr/>
        <a:lstStyle/>
        <a:p>
          <a:endParaRPr lang="en-US"/>
        </a:p>
      </dgm:t>
    </dgm:pt>
    <dgm:pt modelId="{82560BE4-F4EC-4474-AFD1-38518D35E909}">
      <dgm:prSet phldrT="[Text]" custT="1"/>
      <dgm:spPr/>
      <dgm:t>
        <a:bodyPr/>
        <a:lstStyle/>
        <a:p>
          <a:r>
            <a:rPr lang="fa-IR" sz="2200" b="1" dirty="0" smtClean="0">
              <a:cs typeface="B Mitra" pitchFamily="2" charset="-78"/>
            </a:rPr>
            <a:t>اهداف کلی</a:t>
          </a:r>
          <a:endParaRPr lang="en-US" sz="2200" b="1" dirty="0">
            <a:cs typeface="B Mitra" pitchFamily="2" charset="-78"/>
          </a:endParaRPr>
        </a:p>
      </dgm:t>
    </dgm:pt>
    <dgm:pt modelId="{723391B7-CE40-43D0-8313-5B409CA04C2E}" type="parTrans" cxnId="{567EA1E5-7396-4A95-996A-D6606A19DCF7}">
      <dgm:prSet/>
      <dgm:spPr/>
      <dgm:t>
        <a:bodyPr/>
        <a:lstStyle/>
        <a:p>
          <a:endParaRPr lang="en-US"/>
        </a:p>
      </dgm:t>
    </dgm:pt>
    <dgm:pt modelId="{3EF5FC59-D49D-4727-8E8F-F56771C47EEA}" type="sibTrans" cxnId="{567EA1E5-7396-4A95-996A-D6606A19DCF7}">
      <dgm:prSet/>
      <dgm:spPr/>
      <dgm:t>
        <a:bodyPr/>
        <a:lstStyle/>
        <a:p>
          <a:endParaRPr lang="en-US"/>
        </a:p>
      </dgm:t>
    </dgm:pt>
    <dgm:pt modelId="{D17CB331-4028-4691-B8DB-D52FE70F4223}">
      <dgm:prSet/>
      <dgm:spPr/>
      <dgm:t>
        <a:bodyPr/>
        <a:lstStyle/>
        <a:p>
          <a:r>
            <a:rPr lang="fa-IR" b="1" dirty="0" smtClean="0">
              <a:cs typeface="B Mitra" pitchFamily="2" charset="-78"/>
            </a:rPr>
            <a:t>رفع ترس (امنیت)</a:t>
          </a:r>
          <a:endParaRPr lang="en-US" b="1" dirty="0">
            <a:cs typeface="B Mitra" pitchFamily="2" charset="-78"/>
          </a:endParaRPr>
        </a:p>
      </dgm:t>
    </dgm:pt>
    <dgm:pt modelId="{7E9FE296-4C85-43AB-B874-3CEB23678D45}" type="parTrans" cxnId="{D1C5B69C-BEE3-4849-A239-AF3B50B6EA9D}">
      <dgm:prSet/>
      <dgm:spPr/>
      <dgm:t>
        <a:bodyPr/>
        <a:lstStyle/>
        <a:p>
          <a:endParaRPr lang="en-US"/>
        </a:p>
      </dgm:t>
    </dgm:pt>
    <dgm:pt modelId="{F4DFB1F8-C735-4BE2-B1DF-BC7FA635FACA}" type="sibTrans" cxnId="{D1C5B69C-BEE3-4849-A239-AF3B50B6EA9D}">
      <dgm:prSet/>
      <dgm:spPr/>
      <dgm:t>
        <a:bodyPr/>
        <a:lstStyle/>
        <a:p>
          <a:endParaRPr lang="en-US"/>
        </a:p>
      </dgm:t>
    </dgm:pt>
    <dgm:pt modelId="{4E1B0F4F-5E51-4BB6-9560-7A11A8C55B1B}">
      <dgm:prSet/>
      <dgm:spPr/>
      <dgm:t>
        <a:bodyPr/>
        <a:lstStyle/>
        <a:p>
          <a:r>
            <a:rPr lang="fa-IR" b="1" dirty="0" smtClean="0">
              <a:cs typeface="B Mitra" pitchFamily="2" charset="-78"/>
            </a:rPr>
            <a:t>رفع فقر (رفاه)</a:t>
          </a:r>
          <a:endParaRPr lang="en-US" b="1" dirty="0">
            <a:cs typeface="B Mitra" pitchFamily="2" charset="-78"/>
          </a:endParaRPr>
        </a:p>
      </dgm:t>
    </dgm:pt>
    <dgm:pt modelId="{898C7F5E-15DF-4E9D-B994-B7FBF0384F15}" type="parTrans" cxnId="{852ADB20-3673-4B77-B990-4F41FFDEDC8B}">
      <dgm:prSet/>
      <dgm:spPr/>
      <dgm:t>
        <a:bodyPr/>
        <a:lstStyle/>
        <a:p>
          <a:endParaRPr lang="en-US"/>
        </a:p>
      </dgm:t>
    </dgm:pt>
    <dgm:pt modelId="{59023712-422B-4B05-B3C7-2B19E5673E06}" type="sibTrans" cxnId="{852ADB20-3673-4B77-B990-4F41FFDEDC8B}">
      <dgm:prSet/>
      <dgm:spPr/>
      <dgm:t>
        <a:bodyPr/>
        <a:lstStyle/>
        <a:p>
          <a:endParaRPr lang="en-US"/>
        </a:p>
      </dgm:t>
    </dgm:pt>
    <dgm:pt modelId="{D13A13FC-717C-428C-B204-16172CEF986C}">
      <dgm:prSet custT="1"/>
      <dgm:spPr/>
      <dgm:t>
        <a:bodyPr/>
        <a:lstStyle/>
        <a:p>
          <a:r>
            <a:rPr lang="fa-IR" sz="2200" b="1" dirty="0" smtClean="0">
              <a:cs typeface="B Mitra" pitchFamily="2" charset="-78"/>
            </a:rPr>
            <a:t>شاخص ها</a:t>
          </a:r>
          <a:endParaRPr lang="en-US" sz="2200" b="1" dirty="0">
            <a:cs typeface="B Mitra" pitchFamily="2" charset="-78"/>
          </a:endParaRPr>
        </a:p>
      </dgm:t>
    </dgm:pt>
    <dgm:pt modelId="{121E4678-047A-4653-8AF3-6470C67E016E}" type="parTrans" cxnId="{6D1CD13D-5FC9-4AF1-9775-99D0D7199EA2}">
      <dgm:prSet/>
      <dgm:spPr/>
      <dgm:t>
        <a:bodyPr/>
        <a:lstStyle/>
        <a:p>
          <a:endParaRPr lang="en-US"/>
        </a:p>
      </dgm:t>
    </dgm:pt>
    <dgm:pt modelId="{19828E3F-682E-444A-B8B1-6B73D94C9638}" type="sibTrans" cxnId="{6D1CD13D-5FC9-4AF1-9775-99D0D7199EA2}">
      <dgm:prSet/>
      <dgm:spPr/>
      <dgm:t>
        <a:bodyPr/>
        <a:lstStyle/>
        <a:p>
          <a:endParaRPr lang="en-US"/>
        </a:p>
      </dgm:t>
    </dgm:pt>
    <dgm:pt modelId="{167000AB-C6AF-4400-B2F3-A30361053351}">
      <dgm:prSet/>
      <dgm:spPr/>
      <dgm:t>
        <a:bodyPr/>
        <a:lstStyle/>
        <a:p>
          <a:endParaRPr lang="en-US" dirty="0"/>
        </a:p>
      </dgm:t>
    </dgm:pt>
    <dgm:pt modelId="{E92AB34C-D45B-4E04-9434-7EE702330F3E}" type="parTrans" cxnId="{53E15D0F-67BD-41F9-8B16-83E61CD643C7}">
      <dgm:prSet/>
      <dgm:spPr/>
      <dgm:t>
        <a:bodyPr/>
        <a:lstStyle/>
        <a:p>
          <a:endParaRPr lang="en-US"/>
        </a:p>
      </dgm:t>
    </dgm:pt>
    <dgm:pt modelId="{6A1861CB-560D-42DB-A8F0-4E584379A632}" type="sibTrans" cxnId="{53E15D0F-67BD-41F9-8B16-83E61CD643C7}">
      <dgm:prSet/>
      <dgm:spPr/>
      <dgm:t>
        <a:bodyPr/>
        <a:lstStyle/>
        <a:p>
          <a:endParaRPr lang="en-US"/>
        </a:p>
      </dgm:t>
    </dgm:pt>
    <dgm:pt modelId="{AB93E7B3-1783-41E5-98AD-F5877618C1A6}">
      <dgm:prSet/>
      <dgm:spPr/>
      <dgm:t>
        <a:bodyPr/>
        <a:lstStyle/>
        <a:p>
          <a:endParaRPr lang="en-US" dirty="0"/>
        </a:p>
      </dgm:t>
    </dgm:pt>
    <dgm:pt modelId="{AE8B5B57-D752-4728-9121-B0F3238E8F5A}" type="parTrans" cxnId="{CBD88C81-7F38-4E3F-87C0-04E70B32572E}">
      <dgm:prSet/>
      <dgm:spPr/>
      <dgm:t>
        <a:bodyPr/>
        <a:lstStyle/>
        <a:p>
          <a:endParaRPr lang="en-US"/>
        </a:p>
      </dgm:t>
    </dgm:pt>
    <dgm:pt modelId="{B312A0E8-FF3B-4016-B250-E085BFDBEF69}" type="sibTrans" cxnId="{CBD88C81-7F38-4E3F-87C0-04E70B32572E}">
      <dgm:prSet/>
      <dgm:spPr/>
      <dgm:t>
        <a:bodyPr/>
        <a:lstStyle/>
        <a:p>
          <a:endParaRPr lang="en-US"/>
        </a:p>
      </dgm:t>
    </dgm:pt>
    <dgm:pt modelId="{7CA39E60-88DB-43B4-A5E3-E82DDA909FBE}">
      <dgm:prSet/>
      <dgm:spPr/>
      <dgm:t>
        <a:bodyPr/>
        <a:lstStyle/>
        <a:p>
          <a:endParaRPr lang="en-US" dirty="0"/>
        </a:p>
      </dgm:t>
    </dgm:pt>
    <dgm:pt modelId="{4E135792-3C7B-4CA1-8750-3F7B3B993208}" type="parTrans" cxnId="{A32B2861-1AA9-4BD4-846E-67C7D4F87D7F}">
      <dgm:prSet/>
      <dgm:spPr/>
      <dgm:t>
        <a:bodyPr/>
        <a:lstStyle/>
        <a:p>
          <a:endParaRPr lang="en-US"/>
        </a:p>
      </dgm:t>
    </dgm:pt>
    <dgm:pt modelId="{95BBE047-23DB-4D51-9673-F77FCC466BE2}" type="sibTrans" cxnId="{A32B2861-1AA9-4BD4-846E-67C7D4F87D7F}">
      <dgm:prSet/>
      <dgm:spPr/>
      <dgm:t>
        <a:bodyPr/>
        <a:lstStyle/>
        <a:p>
          <a:endParaRPr lang="en-US"/>
        </a:p>
      </dgm:t>
    </dgm:pt>
    <dgm:pt modelId="{6B18FCB9-52EF-408E-B9AD-07637A6F9BA3}">
      <dgm:prSet/>
      <dgm:spPr/>
      <dgm:t>
        <a:bodyPr/>
        <a:lstStyle/>
        <a:p>
          <a:endParaRPr lang="en-US" dirty="0"/>
        </a:p>
      </dgm:t>
    </dgm:pt>
    <dgm:pt modelId="{48E1D503-9162-4E95-92DF-FEB53256CBCA}" type="parTrans" cxnId="{82FCF18C-19DA-43F4-A34F-5412DB24A084}">
      <dgm:prSet/>
      <dgm:spPr/>
      <dgm:t>
        <a:bodyPr/>
        <a:lstStyle/>
        <a:p>
          <a:endParaRPr lang="en-US"/>
        </a:p>
      </dgm:t>
    </dgm:pt>
    <dgm:pt modelId="{6FF3AB04-79D2-4CDC-A7F3-964F6710A00B}" type="sibTrans" cxnId="{82FCF18C-19DA-43F4-A34F-5412DB24A084}">
      <dgm:prSet/>
      <dgm:spPr/>
      <dgm:t>
        <a:bodyPr/>
        <a:lstStyle/>
        <a:p>
          <a:endParaRPr lang="en-US"/>
        </a:p>
      </dgm:t>
    </dgm:pt>
    <dgm:pt modelId="{21253258-3F3A-49AE-8458-D1A0BC8F7D5E}">
      <dgm:prSet/>
      <dgm:spPr/>
      <dgm:t>
        <a:bodyPr/>
        <a:lstStyle/>
        <a:p>
          <a:endParaRPr lang="en-US" dirty="0"/>
        </a:p>
      </dgm:t>
    </dgm:pt>
    <dgm:pt modelId="{6CAEF88B-A45D-4FB6-9AEC-7E6E012149A5}" type="parTrans" cxnId="{8F512E5A-9949-4813-B483-23F84D5026E5}">
      <dgm:prSet/>
      <dgm:spPr/>
      <dgm:t>
        <a:bodyPr/>
        <a:lstStyle/>
        <a:p>
          <a:endParaRPr lang="en-US"/>
        </a:p>
      </dgm:t>
    </dgm:pt>
    <dgm:pt modelId="{199BD6B7-04B4-4D3E-9AA8-3C2995B63BB9}" type="sibTrans" cxnId="{8F512E5A-9949-4813-B483-23F84D5026E5}">
      <dgm:prSet/>
      <dgm:spPr/>
      <dgm:t>
        <a:bodyPr/>
        <a:lstStyle/>
        <a:p>
          <a:endParaRPr lang="en-US"/>
        </a:p>
      </dgm:t>
    </dgm:pt>
    <dgm:pt modelId="{65951ECB-1E0F-45AC-A99D-EADE037E8D63}">
      <dgm:prSet/>
      <dgm:spPr/>
      <dgm:t>
        <a:bodyPr/>
        <a:lstStyle/>
        <a:p>
          <a:endParaRPr lang="en-US" dirty="0"/>
        </a:p>
      </dgm:t>
    </dgm:pt>
    <dgm:pt modelId="{FD3198BB-3CCD-439E-8D10-894A042CB4CC}" type="parTrans" cxnId="{1982FC2F-41E0-4B00-9A2F-1CB73C970678}">
      <dgm:prSet/>
      <dgm:spPr/>
      <dgm:t>
        <a:bodyPr/>
        <a:lstStyle/>
        <a:p>
          <a:endParaRPr lang="en-US"/>
        </a:p>
      </dgm:t>
    </dgm:pt>
    <dgm:pt modelId="{BC8CE6F9-FA59-4540-A7FA-226A7855767A}" type="sibTrans" cxnId="{1982FC2F-41E0-4B00-9A2F-1CB73C970678}">
      <dgm:prSet/>
      <dgm:spPr/>
      <dgm:t>
        <a:bodyPr/>
        <a:lstStyle/>
        <a:p>
          <a:endParaRPr lang="en-US"/>
        </a:p>
      </dgm:t>
    </dgm:pt>
    <dgm:pt modelId="{CC697CFB-1953-460B-B7B3-901A3810E63A}">
      <dgm:prSet/>
      <dgm:spPr/>
      <dgm:t>
        <a:bodyPr/>
        <a:lstStyle/>
        <a:p>
          <a:endParaRPr lang="en-US" dirty="0"/>
        </a:p>
      </dgm:t>
    </dgm:pt>
    <dgm:pt modelId="{9865BCC9-EE6D-402A-9210-35ADC6CFC7FE}" type="parTrans" cxnId="{619F9D69-6208-4162-913F-3AB96FAAA47A}">
      <dgm:prSet/>
      <dgm:spPr/>
      <dgm:t>
        <a:bodyPr/>
        <a:lstStyle/>
        <a:p>
          <a:endParaRPr lang="en-US"/>
        </a:p>
      </dgm:t>
    </dgm:pt>
    <dgm:pt modelId="{CDDEA390-E379-48C7-AA3F-1E506AD49513}" type="sibTrans" cxnId="{619F9D69-6208-4162-913F-3AB96FAAA47A}">
      <dgm:prSet/>
      <dgm:spPr/>
      <dgm:t>
        <a:bodyPr/>
        <a:lstStyle/>
        <a:p>
          <a:endParaRPr lang="en-US"/>
        </a:p>
      </dgm:t>
    </dgm:pt>
    <dgm:pt modelId="{E95E82D0-9E63-4FD1-88C1-749A62261C58}">
      <dgm:prSet/>
      <dgm:spPr/>
      <dgm:t>
        <a:bodyPr/>
        <a:lstStyle/>
        <a:p>
          <a:endParaRPr lang="en-US" dirty="0"/>
        </a:p>
      </dgm:t>
    </dgm:pt>
    <dgm:pt modelId="{8A16005B-689A-42C1-AC3B-BC99000BF350}" type="parTrans" cxnId="{986857B9-6DCA-4BE8-8408-7D63F2B5C0F5}">
      <dgm:prSet/>
      <dgm:spPr/>
      <dgm:t>
        <a:bodyPr/>
        <a:lstStyle/>
        <a:p>
          <a:endParaRPr lang="en-US"/>
        </a:p>
      </dgm:t>
    </dgm:pt>
    <dgm:pt modelId="{4503CBE5-0D50-4799-8FFA-33738A8A23DB}" type="sibTrans" cxnId="{986857B9-6DCA-4BE8-8408-7D63F2B5C0F5}">
      <dgm:prSet/>
      <dgm:spPr/>
      <dgm:t>
        <a:bodyPr/>
        <a:lstStyle/>
        <a:p>
          <a:endParaRPr lang="en-US"/>
        </a:p>
      </dgm:t>
    </dgm:pt>
    <dgm:pt modelId="{D0FD32A3-9EE4-4F8C-B8CA-B07A04FE8E70}">
      <dgm:prSet custT="1"/>
      <dgm:spPr/>
      <dgm:t>
        <a:bodyPr/>
        <a:lstStyle/>
        <a:p>
          <a:r>
            <a:rPr lang="fa-IR" sz="2200" b="1" dirty="0" smtClean="0">
              <a:cs typeface="B Mitra" pitchFamily="2" charset="-78"/>
            </a:rPr>
            <a:t>اهداف جزئی</a:t>
          </a:r>
          <a:endParaRPr lang="en-US" sz="2200" b="1" dirty="0">
            <a:cs typeface="B Mitra" pitchFamily="2" charset="-78"/>
          </a:endParaRPr>
        </a:p>
      </dgm:t>
    </dgm:pt>
    <dgm:pt modelId="{08661838-B9B9-48C8-AC6F-133196E633CA}" type="parTrans" cxnId="{F253F237-BDBB-4D7B-B1DB-10FCB7DE4011}">
      <dgm:prSet/>
      <dgm:spPr/>
      <dgm:t>
        <a:bodyPr/>
        <a:lstStyle/>
        <a:p>
          <a:endParaRPr lang="en-US"/>
        </a:p>
      </dgm:t>
    </dgm:pt>
    <dgm:pt modelId="{2BDB5307-4144-45D9-B567-2C68E92A597A}" type="sibTrans" cxnId="{F253F237-BDBB-4D7B-B1DB-10FCB7DE4011}">
      <dgm:prSet/>
      <dgm:spPr/>
      <dgm:t>
        <a:bodyPr/>
        <a:lstStyle/>
        <a:p>
          <a:endParaRPr lang="en-US"/>
        </a:p>
      </dgm:t>
    </dgm:pt>
    <dgm:pt modelId="{A3EB399B-1883-4065-AD92-6CD2918F2CCF}">
      <dgm:prSet/>
      <dgm:spPr/>
      <dgm:t>
        <a:bodyPr/>
        <a:lstStyle/>
        <a:p>
          <a:endParaRPr lang="en-US" dirty="0"/>
        </a:p>
      </dgm:t>
    </dgm:pt>
    <dgm:pt modelId="{38EC6BAF-FB19-44D6-9A5B-10D321E88BDA}" type="parTrans" cxnId="{2EEC16CC-6963-4DCA-B322-3BC3CAB1D6DE}">
      <dgm:prSet/>
      <dgm:spPr/>
      <dgm:t>
        <a:bodyPr/>
        <a:lstStyle/>
        <a:p>
          <a:endParaRPr lang="en-US"/>
        </a:p>
      </dgm:t>
    </dgm:pt>
    <dgm:pt modelId="{EA11DA13-9709-4780-A070-00C9F4B9AB5B}" type="sibTrans" cxnId="{2EEC16CC-6963-4DCA-B322-3BC3CAB1D6DE}">
      <dgm:prSet/>
      <dgm:spPr/>
      <dgm:t>
        <a:bodyPr/>
        <a:lstStyle/>
        <a:p>
          <a:endParaRPr lang="en-US"/>
        </a:p>
      </dgm:t>
    </dgm:pt>
    <dgm:pt modelId="{2DF299D4-9E0F-4EAB-9EA2-70FACE5984C6}">
      <dgm:prSet/>
      <dgm:spPr/>
      <dgm:t>
        <a:bodyPr/>
        <a:lstStyle/>
        <a:p>
          <a:endParaRPr lang="en-US" dirty="0"/>
        </a:p>
      </dgm:t>
    </dgm:pt>
    <dgm:pt modelId="{C8AA9915-AAD8-4031-A722-A40443DFD190}" type="parTrans" cxnId="{17C8C92D-99A3-422A-8939-A5FBC1E9CF66}">
      <dgm:prSet/>
      <dgm:spPr/>
      <dgm:t>
        <a:bodyPr/>
        <a:lstStyle/>
        <a:p>
          <a:endParaRPr lang="en-US"/>
        </a:p>
      </dgm:t>
    </dgm:pt>
    <dgm:pt modelId="{19ABB2E3-CB6A-453D-930A-A51F0F47F79F}" type="sibTrans" cxnId="{17C8C92D-99A3-422A-8939-A5FBC1E9CF66}">
      <dgm:prSet/>
      <dgm:spPr/>
      <dgm:t>
        <a:bodyPr/>
        <a:lstStyle/>
        <a:p>
          <a:endParaRPr lang="en-US"/>
        </a:p>
      </dgm:t>
    </dgm:pt>
    <dgm:pt modelId="{13D339D1-BD22-4735-A50F-51A07BF3E7F8}">
      <dgm:prSet/>
      <dgm:spPr/>
      <dgm:t>
        <a:bodyPr/>
        <a:lstStyle/>
        <a:p>
          <a:endParaRPr lang="en-US" dirty="0"/>
        </a:p>
      </dgm:t>
    </dgm:pt>
    <dgm:pt modelId="{18149882-DC53-484F-939E-832EE86DFE56}" type="parTrans" cxnId="{C96EE536-DD92-4151-B41D-676D65753976}">
      <dgm:prSet/>
      <dgm:spPr/>
      <dgm:t>
        <a:bodyPr/>
        <a:lstStyle/>
        <a:p>
          <a:endParaRPr lang="en-US"/>
        </a:p>
      </dgm:t>
    </dgm:pt>
    <dgm:pt modelId="{7B655B07-1F3E-4CCC-8950-C545BF7311C3}" type="sibTrans" cxnId="{C96EE536-DD92-4151-B41D-676D65753976}">
      <dgm:prSet/>
      <dgm:spPr/>
      <dgm:t>
        <a:bodyPr/>
        <a:lstStyle/>
        <a:p>
          <a:endParaRPr lang="en-US"/>
        </a:p>
      </dgm:t>
    </dgm:pt>
    <dgm:pt modelId="{2C407760-9933-4DC0-875F-5C4F6265AD06}">
      <dgm:prSet/>
      <dgm:spPr/>
      <dgm:t>
        <a:bodyPr/>
        <a:lstStyle/>
        <a:p>
          <a:endParaRPr lang="en-US" dirty="0"/>
        </a:p>
      </dgm:t>
    </dgm:pt>
    <dgm:pt modelId="{7E709FC3-041E-4877-8595-BCCD482F3E2C}" type="parTrans" cxnId="{142192D4-46DF-4758-BB23-44BD8A1882B2}">
      <dgm:prSet/>
      <dgm:spPr/>
      <dgm:t>
        <a:bodyPr/>
        <a:lstStyle/>
        <a:p>
          <a:endParaRPr lang="en-US"/>
        </a:p>
      </dgm:t>
    </dgm:pt>
    <dgm:pt modelId="{88297795-4337-483B-BD14-CFE512A3C513}" type="sibTrans" cxnId="{142192D4-46DF-4758-BB23-44BD8A1882B2}">
      <dgm:prSet/>
      <dgm:spPr/>
      <dgm:t>
        <a:bodyPr/>
        <a:lstStyle/>
        <a:p>
          <a:endParaRPr lang="en-US"/>
        </a:p>
      </dgm:t>
    </dgm:pt>
    <dgm:pt modelId="{37B7DC51-B258-4514-B0E3-78131D34F723}">
      <dgm:prSet/>
      <dgm:spPr/>
      <dgm:t>
        <a:bodyPr/>
        <a:lstStyle/>
        <a:p>
          <a:endParaRPr lang="en-US" dirty="0"/>
        </a:p>
      </dgm:t>
    </dgm:pt>
    <dgm:pt modelId="{C7CEF94F-7B63-42E7-87C5-31952EFC36AA}" type="parTrans" cxnId="{4970E26E-BB33-4014-BD40-18DDB6A2B490}">
      <dgm:prSet/>
      <dgm:spPr/>
      <dgm:t>
        <a:bodyPr/>
        <a:lstStyle/>
        <a:p>
          <a:endParaRPr lang="en-US"/>
        </a:p>
      </dgm:t>
    </dgm:pt>
    <dgm:pt modelId="{A849576D-A4AA-4589-A391-48CF5686911A}" type="sibTrans" cxnId="{4970E26E-BB33-4014-BD40-18DDB6A2B490}">
      <dgm:prSet/>
      <dgm:spPr/>
      <dgm:t>
        <a:bodyPr/>
        <a:lstStyle/>
        <a:p>
          <a:endParaRPr lang="en-US"/>
        </a:p>
      </dgm:t>
    </dgm:pt>
    <dgm:pt modelId="{BA839B47-1223-413F-ADF5-D4FECBF61A6D}">
      <dgm:prSet/>
      <dgm:spPr/>
      <dgm:t>
        <a:bodyPr/>
        <a:lstStyle/>
        <a:p>
          <a:endParaRPr lang="en-US" dirty="0"/>
        </a:p>
      </dgm:t>
    </dgm:pt>
    <dgm:pt modelId="{C950EF8D-E263-45B6-9D3A-C8B9C9A52387}" type="parTrans" cxnId="{71ADA7CD-65AA-499A-9E94-0A06F02144F2}">
      <dgm:prSet/>
      <dgm:spPr/>
      <dgm:t>
        <a:bodyPr/>
        <a:lstStyle/>
        <a:p>
          <a:endParaRPr lang="en-US"/>
        </a:p>
      </dgm:t>
    </dgm:pt>
    <dgm:pt modelId="{F2908606-1323-4547-8D17-6928EFC2E6D7}" type="sibTrans" cxnId="{71ADA7CD-65AA-499A-9E94-0A06F02144F2}">
      <dgm:prSet/>
      <dgm:spPr/>
      <dgm:t>
        <a:bodyPr/>
        <a:lstStyle/>
        <a:p>
          <a:endParaRPr lang="en-US"/>
        </a:p>
      </dgm:t>
    </dgm:pt>
    <dgm:pt modelId="{40B4438D-E85C-4697-A586-15C5532BC7E7}">
      <dgm:prSet/>
      <dgm:spPr/>
      <dgm:t>
        <a:bodyPr/>
        <a:lstStyle/>
        <a:p>
          <a:endParaRPr lang="en-US" dirty="0"/>
        </a:p>
      </dgm:t>
    </dgm:pt>
    <dgm:pt modelId="{B0F48394-396E-4CA5-AC9C-AB30FAF36F01}" type="parTrans" cxnId="{15959D7F-5650-4EBA-972C-8C7C442C43E1}">
      <dgm:prSet/>
      <dgm:spPr/>
      <dgm:t>
        <a:bodyPr/>
        <a:lstStyle/>
        <a:p>
          <a:endParaRPr lang="en-US"/>
        </a:p>
      </dgm:t>
    </dgm:pt>
    <dgm:pt modelId="{21537D7C-475F-4D91-A0F6-AB08172E7DBF}" type="sibTrans" cxnId="{15959D7F-5650-4EBA-972C-8C7C442C43E1}">
      <dgm:prSet/>
      <dgm:spPr/>
      <dgm:t>
        <a:bodyPr/>
        <a:lstStyle/>
        <a:p>
          <a:endParaRPr lang="en-US"/>
        </a:p>
      </dgm:t>
    </dgm:pt>
    <dgm:pt modelId="{D44DBC8A-C907-4217-81E0-C571975014D0}">
      <dgm:prSet/>
      <dgm:spPr/>
      <dgm:t>
        <a:bodyPr/>
        <a:lstStyle/>
        <a:p>
          <a:endParaRPr lang="en-US" dirty="0"/>
        </a:p>
      </dgm:t>
    </dgm:pt>
    <dgm:pt modelId="{13830DCE-5A58-49B2-9F99-D875CA4A851F}" type="parTrans" cxnId="{DFA72808-54F8-406A-AE5D-5CCE455BE6BC}">
      <dgm:prSet/>
      <dgm:spPr/>
      <dgm:t>
        <a:bodyPr/>
        <a:lstStyle/>
        <a:p>
          <a:endParaRPr lang="en-US"/>
        </a:p>
      </dgm:t>
    </dgm:pt>
    <dgm:pt modelId="{A6FDEAC4-3A83-4A28-91A8-7705DD620FB7}" type="sibTrans" cxnId="{DFA72808-54F8-406A-AE5D-5CCE455BE6BC}">
      <dgm:prSet/>
      <dgm:spPr/>
      <dgm:t>
        <a:bodyPr/>
        <a:lstStyle/>
        <a:p>
          <a:endParaRPr lang="en-US"/>
        </a:p>
      </dgm:t>
    </dgm:pt>
    <dgm:pt modelId="{94E7AC56-720D-4086-8835-2020F7E29E1C}" type="pres">
      <dgm:prSet presAssocID="{B1274D57-3882-443F-9C5C-3C66A0BFABFD}" presName="mainComposite" presStyleCnt="0">
        <dgm:presLayoutVars>
          <dgm:chPref val="1"/>
          <dgm:dir val="rev"/>
          <dgm:animOne val="branch"/>
          <dgm:animLvl val="lvl"/>
          <dgm:resizeHandles val="exact"/>
        </dgm:presLayoutVars>
      </dgm:prSet>
      <dgm:spPr/>
      <dgm:t>
        <a:bodyPr/>
        <a:lstStyle/>
        <a:p>
          <a:endParaRPr lang="en-US"/>
        </a:p>
      </dgm:t>
    </dgm:pt>
    <dgm:pt modelId="{C2FC229D-8041-44AB-98EF-9FA9FDE009ED}" type="pres">
      <dgm:prSet presAssocID="{B1274D57-3882-443F-9C5C-3C66A0BFABFD}" presName="hierFlow" presStyleCnt="0"/>
      <dgm:spPr/>
      <dgm:t>
        <a:bodyPr/>
        <a:lstStyle/>
        <a:p>
          <a:endParaRPr lang="en-US"/>
        </a:p>
      </dgm:t>
    </dgm:pt>
    <dgm:pt modelId="{E81DC242-AEA7-4C32-A8D3-6C89DC9231D2}" type="pres">
      <dgm:prSet presAssocID="{B1274D57-3882-443F-9C5C-3C66A0BFABFD}" presName="firstBuf" presStyleCnt="0"/>
      <dgm:spPr/>
      <dgm:t>
        <a:bodyPr/>
        <a:lstStyle/>
        <a:p>
          <a:endParaRPr lang="en-US"/>
        </a:p>
      </dgm:t>
    </dgm:pt>
    <dgm:pt modelId="{D8EC63BF-2E44-457B-8C33-BCF50AC34B61}" type="pres">
      <dgm:prSet presAssocID="{B1274D57-3882-443F-9C5C-3C66A0BFABFD}" presName="hierChild1" presStyleCnt="0">
        <dgm:presLayoutVars>
          <dgm:chPref val="1"/>
          <dgm:animOne val="branch"/>
          <dgm:animLvl val="lvl"/>
        </dgm:presLayoutVars>
      </dgm:prSet>
      <dgm:spPr/>
      <dgm:t>
        <a:bodyPr/>
        <a:lstStyle/>
        <a:p>
          <a:endParaRPr lang="en-US"/>
        </a:p>
      </dgm:t>
    </dgm:pt>
    <dgm:pt modelId="{D67643AF-B0E9-4522-A050-7967D7E713AC}" type="pres">
      <dgm:prSet presAssocID="{86CC8C84-D627-4924-B850-3F005074BE23}" presName="Name17" presStyleCnt="0"/>
      <dgm:spPr/>
      <dgm:t>
        <a:bodyPr/>
        <a:lstStyle/>
        <a:p>
          <a:endParaRPr lang="en-US"/>
        </a:p>
      </dgm:t>
    </dgm:pt>
    <dgm:pt modelId="{6B34A12B-D233-4E79-94E3-CB5075864FB3}" type="pres">
      <dgm:prSet presAssocID="{86CC8C84-D627-4924-B850-3F005074BE23}" presName="level1Shape" presStyleLbl="node0" presStyleIdx="0" presStyleCnt="1" custScaleY="155875">
        <dgm:presLayoutVars>
          <dgm:chPref val="3"/>
        </dgm:presLayoutVars>
      </dgm:prSet>
      <dgm:spPr/>
      <dgm:t>
        <a:bodyPr/>
        <a:lstStyle/>
        <a:p>
          <a:endParaRPr lang="en-US"/>
        </a:p>
      </dgm:t>
    </dgm:pt>
    <dgm:pt modelId="{8F30C0E8-82EB-490B-8D9B-0E9914EF9C2D}" type="pres">
      <dgm:prSet presAssocID="{86CC8C84-D627-4924-B850-3F005074BE23}" presName="hierChild2" presStyleCnt="0"/>
      <dgm:spPr/>
      <dgm:t>
        <a:bodyPr/>
        <a:lstStyle/>
        <a:p>
          <a:endParaRPr lang="en-US"/>
        </a:p>
      </dgm:t>
    </dgm:pt>
    <dgm:pt modelId="{054D5244-0AE0-4EDF-86EC-1171C4941A24}" type="pres">
      <dgm:prSet presAssocID="{14FBEF42-129C-4EF9-B83A-A28DB08C904C}" presName="Name25" presStyleLbl="parChTrans1D2" presStyleIdx="0" presStyleCnt="2"/>
      <dgm:spPr/>
      <dgm:t>
        <a:bodyPr/>
        <a:lstStyle/>
        <a:p>
          <a:endParaRPr lang="en-US"/>
        </a:p>
      </dgm:t>
    </dgm:pt>
    <dgm:pt modelId="{0F0C1EF1-407C-42D7-96A0-18D7E5FF39A3}" type="pres">
      <dgm:prSet presAssocID="{14FBEF42-129C-4EF9-B83A-A28DB08C904C}" presName="connTx" presStyleLbl="parChTrans1D2" presStyleIdx="0" presStyleCnt="2"/>
      <dgm:spPr/>
      <dgm:t>
        <a:bodyPr/>
        <a:lstStyle/>
        <a:p>
          <a:endParaRPr lang="en-US"/>
        </a:p>
      </dgm:t>
    </dgm:pt>
    <dgm:pt modelId="{0E8D4F95-8DE8-4B35-AF57-6F75E8569030}" type="pres">
      <dgm:prSet presAssocID="{893BC6B4-D6B5-445C-92D8-F00D4F8300C3}" presName="Name30" presStyleCnt="0"/>
      <dgm:spPr/>
      <dgm:t>
        <a:bodyPr/>
        <a:lstStyle/>
        <a:p>
          <a:endParaRPr lang="en-US"/>
        </a:p>
      </dgm:t>
    </dgm:pt>
    <dgm:pt modelId="{7FCEC45F-3B90-4849-9E5E-E4AF4BBE7BAA}" type="pres">
      <dgm:prSet presAssocID="{893BC6B4-D6B5-445C-92D8-F00D4F8300C3}" presName="level2Shape" presStyleLbl="node2" presStyleIdx="0" presStyleCnt="2"/>
      <dgm:spPr/>
      <dgm:t>
        <a:bodyPr/>
        <a:lstStyle/>
        <a:p>
          <a:endParaRPr lang="en-US"/>
        </a:p>
      </dgm:t>
    </dgm:pt>
    <dgm:pt modelId="{7DAFD202-F480-4B05-8E2A-C3F8E0597C15}" type="pres">
      <dgm:prSet presAssocID="{893BC6B4-D6B5-445C-92D8-F00D4F8300C3}" presName="hierChild3" presStyleCnt="0"/>
      <dgm:spPr/>
      <dgm:t>
        <a:bodyPr/>
        <a:lstStyle/>
        <a:p>
          <a:endParaRPr lang="en-US"/>
        </a:p>
      </dgm:t>
    </dgm:pt>
    <dgm:pt modelId="{312822C6-AF20-47F6-843A-251CD665A06F}" type="pres">
      <dgm:prSet presAssocID="{5515A5A1-C5D5-4BF2-97C9-CC96FF293DAB}" presName="Name25" presStyleLbl="parChTrans1D3" presStyleIdx="0" presStyleCnt="4"/>
      <dgm:spPr/>
      <dgm:t>
        <a:bodyPr/>
        <a:lstStyle/>
        <a:p>
          <a:endParaRPr lang="en-US"/>
        </a:p>
      </dgm:t>
    </dgm:pt>
    <dgm:pt modelId="{628A5BF2-48B3-4E96-8339-B428E7F23651}" type="pres">
      <dgm:prSet presAssocID="{5515A5A1-C5D5-4BF2-97C9-CC96FF293DAB}" presName="connTx" presStyleLbl="parChTrans1D3" presStyleIdx="0" presStyleCnt="4"/>
      <dgm:spPr/>
      <dgm:t>
        <a:bodyPr/>
        <a:lstStyle/>
        <a:p>
          <a:endParaRPr lang="en-US"/>
        </a:p>
      </dgm:t>
    </dgm:pt>
    <dgm:pt modelId="{D0175CD0-678A-4F7E-927A-45F222889F44}" type="pres">
      <dgm:prSet presAssocID="{8DF8B984-45CB-434F-B763-9898F92C4EAD}" presName="Name30" presStyleCnt="0"/>
      <dgm:spPr/>
      <dgm:t>
        <a:bodyPr/>
        <a:lstStyle/>
        <a:p>
          <a:endParaRPr lang="en-US"/>
        </a:p>
      </dgm:t>
    </dgm:pt>
    <dgm:pt modelId="{E38F3B38-8624-4078-9A66-052CB31BB533}" type="pres">
      <dgm:prSet presAssocID="{8DF8B984-45CB-434F-B763-9898F92C4EAD}" presName="level2Shape" presStyleLbl="node3" presStyleIdx="0" presStyleCnt="4"/>
      <dgm:spPr/>
      <dgm:t>
        <a:bodyPr/>
        <a:lstStyle/>
        <a:p>
          <a:endParaRPr lang="en-US"/>
        </a:p>
      </dgm:t>
    </dgm:pt>
    <dgm:pt modelId="{655BC800-DA4C-45CB-B19C-B4B4B3C45523}" type="pres">
      <dgm:prSet presAssocID="{8DF8B984-45CB-434F-B763-9898F92C4EAD}" presName="hierChild3" presStyleCnt="0"/>
      <dgm:spPr/>
      <dgm:t>
        <a:bodyPr/>
        <a:lstStyle/>
        <a:p>
          <a:endParaRPr lang="en-US"/>
        </a:p>
      </dgm:t>
    </dgm:pt>
    <dgm:pt modelId="{9C5FC8B5-AFA4-4BF5-8452-A32B462FBF54}" type="pres">
      <dgm:prSet presAssocID="{E92AB34C-D45B-4E04-9434-7EE702330F3E}" presName="Name25" presStyleLbl="parChTrans1D4" presStyleIdx="0" presStyleCnt="16"/>
      <dgm:spPr/>
      <dgm:t>
        <a:bodyPr/>
        <a:lstStyle/>
        <a:p>
          <a:endParaRPr lang="en-US"/>
        </a:p>
      </dgm:t>
    </dgm:pt>
    <dgm:pt modelId="{D9CD486B-72E2-4D35-AE49-A43A6E8029B7}" type="pres">
      <dgm:prSet presAssocID="{E92AB34C-D45B-4E04-9434-7EE702330F3E}" presName="connTx" presStyleLbl="parChTrans1D4" presStyleIdx="0" presStyleCnt="16"/>
      <dgm:spPr/>
      <dgm:t>
        <a:bodyPr/>
        <a:lstStyle/>
        <a:p>
          <a:endParaRPr lang="en-US"/>
        </a:p>
      </dgm:t>
    </dgm:pt>
    <dgm:pt modelId="{7B080436-94F1-42A3-89EE-DA0AD5D2619B}" type="pres">
      <dgm:prSet presAssocID="{167000AB-C6AF-4400-B2F3-A30361053351}" presName="Name30" presStyleCnt="0"/>
      <dgm:spPr/>
      <dgm:t>
        <a:bodyPr/>
        <a:lstStyle/>
        <a:p>
          <a:endParaRPr lang="en-US"/>
        </a:p>
      </dgm:t>
    </dgm:pt>
    <dgm:pt modelId="{5627DF4B-AC7F-48A9-B81C-81EB05864FA9}" type="pres">
      <dgm:prSet presAssocID="{167000AB-C6AF-4400-B2F3-A30361053351}" presName="level2Shape" presStyleLbl="node4" presStyleIdx="0" presStyleCnt="16" custScaleY="55286"/>
      <dgm:spPr/>
      <dgm:t>
        <a:bodyPr/>
        <a:lstStyle/>
        <a:p>
          <a:endParaRPr lang="en-US"/>
        </a:p>
      </dgm:t>
    </dgm:pt>
    <dgm:pt modelId="{A736A288-EE10-4894-87DB-78F26BFC1699}" type="pres">
      <dgm:prSet presAssocID="{167000AB-C6AF-4400-B2F3-A30361053351}" presName="hierChild3" presStyleCnt="0"/>
      <dgm:spPr/>
      <dgm:t>
        <a:bodyPr/>
        <a:lstStyle/>
        <a:p>
          <a:endParaRPr lang="en-US"/>
        </a:p>
      </dgm:t>
    </dgm:pt>
    <dgm:pt modelId="{1A8042DC-525A-481D-A198-B6C5AE07E6A1}" type="pres">
      <dgm:prSet presAssocID="{38EC6BAF-FB19-44D6-9A5B-10D321E88BDA}" presName="Name25" presStyleLbl="parChTrans1D4" presStyleIdx="1" presStyleCnt="16"/>
      <dgm:spPr/>
      <dgm:t>
        <a:bodyPr/>
        <a:lstStyle/>
        <a:p>
          <a:endParaRPr lang="en-US"/>
        </a:p>
      </dgm:t>
    </dgm:pt>
    <dgm:pt modelId="{4837BAD2-0369-48F7-9993-9C7DD8348F99}" type="pres">
      <dgm:prSet presAssocID="{38EC6BAF-FB19-44D6-9A5B-10D321E88BDA}" presName="connTx" presStyleLbl="parChTrans1D4" presStyleIdx="1" presStyleCnt="16"/>
      <dgm:spPr/>
      <dgm:t>
        <a:bodyPr/>
        <a:lstStyle/>
        <a:p>
          <a:endParaRPr lang="en-US"/>
        </a:p>
      </dgm:t>
    </dgm:pt>
    <dgm:pt modelId="{59E54CCE-9C45-4462-859C-835579A224AA}" type="pres">
      <dgm:prSet presAssocID="{A3EB399B-1883-4065-AD92-6CD2918F2CCF}" presName="Name30" presStyleCnt="0"/>
      <dgm:spPr/>
      <dgm:t>
        <a:bodyPr/>
        <a:lstStyle/>
        <a:p>
          <a:endParaRPr lang="en-US"/>
        </a:p>
      </dgm:t>
    </dgm:pt>
    <dgm:pt modelId="{DDBA22E2-77A4-4BEB-98D4-AB50E6D22377}" type="pres">
      <dgm:prSet presAssocID="{A3EB399B-1883-4065-AD92-6CD2918F2CCF}" presName="level2Shape" presStyleLbl="node4" presStyleIdx="1" presStyleCnt="16" custScaleY="49107"/>
      <dgm:spPr/>
      <dgm:t>
        <a:bodyPr/>
        <a:lstStyle/>
        <a:p>
          <a:endParaRPr lang="en-US"/>
        </a:p>
      </dgm:t>
    </dgm:pt>
    <dgm:pt modelId="{B8984204-6151-416E-B0B2-D90DB86F0EE0}" type="pres">
      <dgm:prSet presAssocID="{A3EB399B-1883-4065-AD92-6CD2918F2CCF}" presName="hierChild3" presStyleCnt="0"/>
      <dgm:spPr/>
      <dgm:t>
        <a:bodyPr/>
        <a:lstStyle/>
        <a:p>
          <a:endParaRPr lang="en-US"/>
        </a:p>
      </dgm:t>
    </dgm:pt>
    <dgm:pt modelId="{B4E4CCF6-98CA-4796-A7E4-4B1259A0182E}" type="pres">
      <dgm:prSet presAssocID="{AE8B5B57-D752-4728-9121-B0F3238E8F5A}" presName="Name25" presStyleLbl="parChTrans1D4" presStyleIdx="2" presStyleCnt="16"/>
      <dgm:spPr/>
      <dgm:t>
        <a:bodyPr/>
        <a:lstStyle/>
        <a:p>
          <a:endParaRPr lang="en-US"/>
        </a:p>
      </dgm:t>
    </dgm:pt>
    <dgm:pt modelId="{F6EBD053-FA09-4F31-886F-AD5C399328A9}" type="pres">
      <dgm:prSet presAssocID="{AE8B5B57-D752-4728-9121-B0F3238E8F5A}" presName="connTx" presStyleLbl="parChTrans1D4" presStyleIdx="2" presStyleCnt="16"/>
      <dgm:spPr/>
      <dgm:t>
        <a:bodyPr/>
        <a:lstStyle/>
        <a:p>
          <a:endParaRPr lang="en-US"/>
        </a:p>
      </dgm:t>
    </dgm:pt>
    <dgm:pt modelId="{594B6915-FCFE-486E-84E4-4BDE2769E562}" type="pres">
      <dgm:prSet presAssocID="{AB93E7B3-1783-41E5-98AD-F5877618C1A6}" presName="Name30" presStyleCnt="0"/>
      <dgm:spPr/>
      <dgm:t>
        <a:bodyPr/>
        <a:lstStyle/>
        <a:p>
          <a:endParaRPr lang="en-US"/>
        </a:p>
      </dgm:t>
    </dgm:pt>
    <dgm:pt modelId="{C3D34639-843F-45D3-865D-012422345778}" type="pres">
      <dgm:prSet presAssocID="{AB93E7B3-1783-41E5-98AD-F5877618C1A6}" presName="level2Shape" presStyleLbl="node4" presStyleIdx="2" presStyleCnt="16" custScaleY="52022"/>
      <dgm:spPr/>
      <dgm:t>
        <a:bodyPr/>
        <a:lstStyle/>
        <a:p>
          <a:endParaRPr lang="en-US"/>
        </a:p>
      </dgm:t>
    </dgm:pt>
    <dgm:pt modelId="{1962DB2E-887F-4F27-B133-8EEFBDB75C73}" type="pres">
      <dgm:prSet presAssocID="{AB93E7B3-1783-41E5-98AD-F5877618C1A6}" presName="hierChild3" presStyleCnt="0"/>
      <dgm:spPr/>
      <dgm:t>
        <a:bodyPr/>
        <a:lstStyle/>
        <a:p>
          <a:endParaRPr lang="en-US"/>
        </a:p>
      </dgm:t>
    </dgm:pt>
    <dgm:pt modelId="{29107B69-3E48-4E58-AF0E-58BA7FB656AF}" type="pres">
      <dgm:prSet presAssocID="{C8AA9915-AAD8-4031-A722-A40443DFD190}" presName="Name25" presStyleLbl="parChTrans1D4" presStyleIdx="3" presStyleCnt="16"/>
      <dgm:spPr/>
      <dgm:t>
        <a:bodyPr/>
        <a:lstStyle/>
        <a:p>
          <a:endParaRPr lang="en-US"/>
        </a:p>
      </dgm:t>
    </dgm:pt>
    <dgm:pt modelId="{BD95EDA7-7E43-4266-9399-EE1EDF2A50B1}" type="pres">
      <dgm:prSet presAssocID="{C8AA9915-AAD8-4031-A722-A40443DFD190}" presName="connTx" presStyleLbl="parChTrans1D4" presStyleIdx="3" presStyleCnt="16"/>
      <dgm:spPr/>
      <dgm:t>
        <a:bodyPr/>
        <a:lstStyle/>
        <a:p>
          <a:endParaRPr lang="en-US"/>
        </a:p>
      </dgm:t>
    </dgm:pt>
    <dgm:pt modelId="{DC27EF34-09AE-450A-B73A-9FFA3EA1EAD8}" type="pres">
      <dgm:prSet presAssocID="{2DF299D4-9E0F-4EAB-9EA2-70FACE5984C6}" presName="Name30" presStyleCnt="0"/>
      <dgm:spPr/>
      <dgm:t>
        <a:bodyPr/>
        <a:lstStyle/>
        <a:p>
          <a:endParaRPr lang="en-US"/>
        </a:p>
      </dgm:t>
    </dgm:pt>
    <dgm:pt modelId="{C5215124-190A-492D-B027-D62D6389D45B}" type="pres">
      <dgm:prSet presAssocID="{2DF299D4-9E0F-4EAB-9EA2-70FACE5984C6}" presName="level2Shape" presStyleLbl="node4" presStyleIdx="3" presStyleCnt="16" custScaleY="49107"/>
      <dgm:spPr/>
      <dgm:t>
        <a:bodyPr/>
        <a:lstStyle/>
        <a:p>
          <a:endParaRPr lang="en-US"/>
        </a:p>
      </dgm:t>
    </dgm:pt>
    <dgm:pt modelId="{43129929-07D5-43DB-89CB-1797A67BDAB5}" type="pres">
      <dgm:prSet presAssocID="{2DF299D4-9E0F-4EAB-9EA2-70FACE5984C6}" presName="hierChild3" presStyleCnt="0"/>
      <dgm:spPr/>
      <dgm:t>
        <a:bodyPr/>
        <a:lstStyle/>
        <a:p>
          <a:endParaRPr lang="en-US"/>
        </a:p>
      </dgm:t>
    </dgm:pt>
    <dgm:pt modelId="{F3AD7616-9548-4E71-AF65-CAB3343A8C77}" type="pres">
      <dgm:prSet presAssocID="{AD40A160-AD0D-4153-88C0-7CA2BCE9D944}" presName="Name25" presStyleLbl="parChTrans1D2" presStyleIdx="1" presStyleCnt="2"/>
      <dgm:spPr/>
      <dgm:t>
        <a:bodyPr/>
        <a:lstStyle/>
        <a:p>
          <a:endParaRPr lang="en-US"/>
        </a:p>
      </dgm:t>
    </dgm:pt>
    <dgm:pt modelId="{D4827FC8-169C-41F4-828C-057E4E604C03}" type="pres">
      <dgm:prSet presAssocID="{AD40A160-AD0D-4153-88C0-7CA2BCE9D944}" presName="connTx" presStyleLbl="parChTrans1D2" presStyleIdx="1" presStyleCnt="2"/>
      <dgm:spPr/>
      <dgm:t>
        <a:bodyPr/>
        <a:lstStyle/>
        <a:p>
          <a:endParaRPr lang="en-US"/>
        </a:p>
      </dgm:t>
    </dgm:pt>
    <dgm:pt modelId="{2CEC300E-9FDC-44D9-BE8C-8EE818EC77BE}" type="pres">
      <dgm:prSet presAssocID="{48C9B9F8-36AC-4E36-BF96-54DB18578079}" presName="Name30" presStyleCnt="0"/>
      <dgm:spPr/>
      <dgm:t>
        <a:bodyPr/>
        <a:lstStyle/>
        <a:p>
          <a:endParaRPr lang="en-US"/>
        </a:p>
      </dgm:t>
    </dgm:pt>
    <dgm:pt modelId="{4C024CEE-5FA2-4BCA-BB0D-20315EF7CAE8}" type="pres">
      <dgm:prSet presAssocID="{48C9B9F8-36AC-4E36-BF96-54DB18578079}" presName="level2Shape" presStyleLbl="node2" presStyleIdx="1" presStyleCnt="2"/>
      <dgm:spPr/>
      <dgm:t>
        <a:bodyPr/>
        <a:lstStyle/>
        <a:p>
          <a:endParaRPr lang="en-US"/>
        </a:p>
      </dgm:t>
    </dgm:pt>
    <dgm:pt modelId="{EF110244-FDD2-4560-839C-609762671BE8}" type="pres">
      <dgm:prSet presAssocID="{48C9B9F8-36AC-4E36-BF96-54DB18578079}" presName="hierChild3" presStyleCnt="0"/>
      <dgm:spPr/>
      <dgm:t>
        <a:bodyPr/>
        <a:lstStyle/>
        <a:p>
          <a:endParaRPr lang="en-US"/>
        </a:p>
      </dgm:t>
    </dgm:pt>
    <dgm:pt modelId="{6864F511-B5CB-49CB-8746-93D17FE0131B}" type="pres">
      <dgm:prSet presAssocID="{DFBE443E-870F-41AB-916D-D03E1102F8BA}" presName="Name25" presStyleLbl="parChTrans1D3" presStyleIdx="1" presStyleCnt="4"/>
      <dgm:spPr/>
      <dgm:t>
        <a:bodyPr/>
        <a:lstStyle/>
        <a:p>
          <a:endParaRPr lang="en-US"/>
        </a:p>
      </dgm:t>
    </dgm:pt>
    <dgm:pt modelId="{F10A8E15-8FC6-4304-AE8C-A68E58D3552F}" type="pres">
      <dgm:prSet presAssocID="{DFBE443E-870F-41AB-916D-D03E1102F8BA}" presName="connTx" presStyleLbl="parChTrans1D3" presStyleIdx="1" presStyleCnt="4"/>
      <dgm:spPr/>
      <dgm:t>
        <a:bodyPr/>
        <a:lstStyle/>
        <a:p>
          <a:endParaRPr lang="en-US"/>
        </a:p>
      </dgm:t>
    </dgm:pt>
    <dgm:pt modelId="{7C76C78A-EFE4-42A5-83CD-86500C7047FA}" type="pres">
      <dgm:prSet presAssocID="{40F0B3B6-326D-4A88-9EC9-850F90572BB6}" presName="Name30" presStyleCnt="0"/>
      <dgm:spPr/>
      <dgm:t>
        <a:bodyPr/>
        <a:lstStyle/>
        <a:p>
          <a:endParaRPr lang="en-US"/>
        </a:p>
      </dgm:t>
    </dgm:pt>
    <dgm:pt modelId="{79581C35-9E69-4106-B20A-A58930DA823D}" type="pres">
      <dgm:prSet presAssocID="{40F0B3B6-326D-4A88-9EC9-850F90572BB6}" presName="level2Shape" presStyleLbl="node3" presStyleIdx="1" presStyleCnt="4"/>
      <dgm:spPr/>
      <dgm:t>
        <a:bodyPr/>
        <a:lstStyle/>
        <a:p>
          <a:endParaRPr lang="en-US"/>
        </a:p>
      </dgm:t>
    </dgm:pt>
    <dgm:pt modelId="{ACA680AF-9D67-4142-AD3A-D63405DCD729}" type="pres">
      <dgm:prSet presAssocID="{40F0B3B6-326D-4A88-9EC9-850F90572BB6}" presName="hierChild3" presStyleCnt="0"/>
      <dgm:spPr/>
      <dgm:t>
        <a:bodyPr/>
        <a:lstStyle/>
        <a:p>
          <a:endParaRPr lang="en-US"/>
        </a:p>
      </dgm:t>
    </dgm:pt>
    <dgm:pt modelId="{757A666A-D405-43AF-9CC3-10E516F00B05}" type="pres">
      <dgm:prSet presAssocID="{4E135792-3C7B-4CA1-8750-3F7B3B993208}" presName="Name25" presStyleLbl="parChTrans1D4" presStyleIdx="4" presStyleCnt="16"/>
      <dgm:spPr/>
      <dgm:t>
        <a:bodyPr/>
        <a:lstStyle/>
        <a:p>
          <a:endParaRPr lang="en-US"/>
        </a:p>
      </dgm:t>
    </dgm:pt>
    <dgm:pt modelId="{917BFDD8-92E2-4663-911D-F2066203C8E2}" type="pres">
      <dgm:prSet presAssocID="{4E135792-3C7B-4CA1-8750-3F7B3B993208}" presName="connTx" presStyleLbl="parChTrans1D4" presStyleIdx="4" presStyleCnt="16"/>
      <dgm:spPr/>
      <dgm:t>
        <a:bodyPr/>
        <a:lstStyle/>
        <a:p>
          <a:endParaRPr lang="en-US"/>
        </a:p>
      </dgm:t>
    </dgm:pt>
    <dgm:pt modelId="{73EF58E0-70A4-4597-9CBE-AC15CF37D322}" type="pres">
      <dgm:prSet presAssocID="{7CA39E60-88DB-43B4-A5E3-E82DDA909FBE}" presName="Name30" presStyleCnt="0"/>
      <dgm:spPr/>
      <dgm:t>
        <a:bodyPr/>
        <a:lstStyle/>
        <a:p>
          <a:endParaRPr lang="en-US"/>
        </a:p>
      </dgm:t>
    </dgm:pt>
    <dgm:pt modelId="{B7B73A64-DF3F-4500-B927-A925F4B674D7}" type="pres">
      <dgm:prSet presAssocID="{7CA39E60-88DB-43B4-A5E3-E82DDA909FBE}" presName="level2Shape" presStyleLbl="node4" presStyleIdx="4" presStyleCnt="16" custScaleY="58622"/>
      <dgm:spPr/>
      <dgm:t>
        <a:bodyPr/>
        <a:lstStyle/>
        <a:p>
          <a:endParaRPr lang="en-US"/>
        </a:p>
      </dgm:t>
    </dgm:pt>
    <dgm:pt modelId="{3E69C9D4-5837-4625-85C0-D416B3FA3694}" type="pres">
      <dgm:prSet presAssocID="{7CA39E60-88DB-43B4-A5E3-E82DDA909FBE}" presName="hierChild3" presStyleCnt="0"/>
      <dgm:spPr/>
      <dgm:t>
        <a:bodyPr/>
        <a:lstStyle/>
        <a:p>
          <a:endParaRPr lang="en-US"/>
        </a:p>
      </dgm:t>
    </dgm:pt>
    <dgm:pt modelId="{6D0C7B23-7D86-4B9A-AE4D-629D8E9FDB90}" type="pres">
      <dgm:prSet presAssocID="{18149882-DC53-484F-939E-832EE86DFE56}" presName="Name25" presStyleLbl="parChTrans1D4" presStyleIdx="5" presStyleCnt="16"/>
      <dgm:spPr/>
      <dgm:t>
        <a:bodyPr/>
        <a:lstStyle/>
        <a:p>
          <a:endParaRPr lang="en-US"/>
        </a:p>
      </dgm:t>
    </dgm:pt>
    <dgm:pt modelId="{1B11B823-E745-4AD0-94A9-6C6A2F30D4AC}" type="pres">
      <dgm:prSet presAssocID="{18149882-DC53-484F-939E-832EE86DFE56}" presName="connTx" presStyleLbl="parChTrans1D4" presStyleIdx="5" presStyleCnt="16"/>
      <dgm:spPr/>
      <dgm:t>
        <a:bodyPr/>
        <a:lstStyle/>
        <a:p>
          <a:endParaRPr lang="en-US"/>
        </a:p>
      </dgm:t>
    </dgm:pt>
    <dgm:pt modelId="{DEF23B8F-2678-4408-85CB-D2B8AAF832A3}" type="pres">
      <dgm:prSet presAssocID="{13D339D1-BD22-4735-A50F-51A07BF3E7F8}" presName="Name30" presStyleCnt="0"/>
      <dgm:spPr/>
      <dgm:t>
        <a:bodyPr/>
        <a:lstStyle/>
        <a:p>
          <a:endParaRPr lang="en-US"/>
        </a:p>
      </dgm:t>
    </dgm:pt>
    <dgm:pt modelId="{9ECE98C3-A93F-47CD-88F5-6A881EAA1B66}" type="pres">
      <dgm:prSet presAssocID="{13D339D1-BD22-4735-A50F-51A07BF3E7F8}" presName="level2Shape" presStyleLbl="node4" presStyleIdx="5" presStyleCnt="16" custScaleY="49107"/>
      <dgm:spPr/>
      <dgm:t>
        <a:bodyPr/>
        <a:lstStyle/>
        <a:p>
          <a:endParaRPr lang="en-US"/>
        </a:p>
      </dgm:t>
    </dgm:pt>
    <dgm:pt modelId="{ED827A14-B319-4B3C-A8F7-E12A8D6BD3FB}" type="pres">
      <dgm:prSet presAssocID="{13D339D1-BD22-4735-A50F-51A07BF3E7F8}" presName="hierChild3" presStyleCnt="0"/>
      <dgm:spPr/>
      <dgm:t>
        <a:bodyPr/>
        <a:lstStyle/>
        <a:p>
          <a:endParaRPr lang="en-US"/>
        </a:p>
      </dgm:t>
    </dgm:pt>
    <dgm:pt modelId="{5C5C2E1C-1A8A-4821-92A1-7C8D4D1F0A86}" type="pres">
      <dgm:prSet presAssocID="{48E1D503-9162-4E95-92DF-FEB53256CBCA}" presName="Name25" presStyleLbl="parChTrans1D4" presStyleIdx="6" presStyleCnt="16"/>
      <dgm:spPr/>
      <dgm:t>
        <a:bodyPr/>
        <a:lstStyle/>
        <a:p>
          <a:endParaRPr lang="en-US"/>
        </a:p>
      </dgm:t>
    </dgm:pt>
    <dgm:pt modelId="{1842F3BF-3EF2-4872-9647-EFB7D0563798}" type="pres">
      <dgm:prSet presAssocID="{48E1D503-9162-4E95-92DF-FEB53256CBCA}" presName="connTx" presStyleLbl="parChTrans1D4" presStyleIdx="6" presStyleCnt="16"/>
      <dgm:spPr/>
      <dgm:t>
        <a:bodyPr/>
        <a:lstStyle/>
        <a:p>
          <a:endParaRPr lang="en-US"/>
        </a:p>
      </dgm:t>
    </dgm:pt>
    <dgm:pt modelId="{F829C16C-31E6-4AF6-8B01-B6F8067DBA94}" type="pres">
      <dgm:prSet presAssocID="{6B18FCB9-52EF-408E-B9AD-07637A6F9BA3}" presName="Name30" presStyleCnt="0"/>
      <dgm:spPr/>
      <dgm:t>
        <a:bodyPr/>
        <a:lstStyle/>
        <a:p>
          <a:endParaRPr lang="en-US"/>
        </a:p>
      </dgm:t>
    </dgm:pt>
    <dgm:pt modelId="{B5B522D6-DDB1-424A-A480-8EEDF5B50B8F}" type="pres">
      <dgm:prSet presAssocID="{6B18FCB9-52EF-408E-B9AD-07637A6F9BA3}" presName="level2Shape" presStyleLbl="node4" presStyleIdx="6" presStyleCnt="16" custScaleY="61264"/>
      <dgm:spPr/>
      <dgm:t>
        <a:bodyPr/>
        <a:lstStyle/>
        <a:p>
          <a:endParaRPr lang="en-US"/>
        </a:p>
      </dgm:t>
    </dgm:pt>
    <dgm:pt modelId="{1852D0EC-EB51-4123-B9C4-B7758EE93B2A}" type="pres">
      <dgm:prSet presAssocID="{6B18FCB9-52EF-408E-B9AD-07637A6F9BA3}" presName="hierChild3" presStyleCnt="0"/>
      <dgm:spPr/>
      <dgm:t>
        <a:bodyPr/>
        <a:lstStyle/>
        <a:p>
          <a:endParaRPr lang="en-US"/>
        </a:p>
      </dgm:t>
    </dgm:pt>
    <dgm:pt modelId="{A7743D5B-9421-49AB-9795-F5E6F631B6F3}" type="pres">
      <dgm:prSet presAssocID="{7E709FC3-041E-4877-8595-BCCD482F3E2C}" presName="Name25" presStyleLbl="parChTrans1D4" presStyleIdx="7" presStyleCnt="16"/>
      <dgm:spPr/>
      <dgm:t>
        <a:bodyPr/>
        <a:lstStyle/>
        <a:p>
          <a:endParaRPr lang="en-US"/>
        </a:p>
      </dgm:t>
    </dgm:pt>
    <dgm:pt modelId="{AFE3202A-2E65-4AF5-9B3E-C5D726E69FA9}" type="pres">
      <dgm:prSet presAssocID="{7E709FC3-041E-4877-8595-BCCD482F3E2C}" presName="connTx" presStyleLbl="parChTrans1D4" presStyleIdx="7" presStyleCnt="16"/>
      <dgm:spPr/>
      <dgm:t>
        <a:bodyPr/>
        <a:lstStyle/>
        <a:p>
          <a:endParaRPr lang="en-US"/>
        </a:p>
      </dgm:t>
    </dgm:pt>
    <dgm:pt modelId="{3F42A05C-E04F-48C3-9E0A-A839B4F074F8}" type="pres">
      <dgm:prSet presAssocID="{2C407760-9933-4DC0-875F-5C4F6265AD06}" presName="Name30" presStyleCnt="0"/>
      <dgm:spPr/>
      <dgm:t>
        <a:bodyPr/>
        <a:lstStyle/>
        <a:p>
          <a:endParaRPr lang="en-US"/>
        </a:p>
      </dgm:t>
    </dgm:pt>
    <dgm:pt modelId="{85E31050-59A4-4193-935E-BEF2FAE570D3}" type="pres">
      <dgm:prSet presAssocID="{2C407760-9933-4DC0-875F-5C4F6265AD06}" presName="level2Shape" presStyleLbl="node4" presStyleIdx="7" presStyleCnt="16" custScaleY="49107"/>
      <dgm:spPr/>
      <dgm:t>
        <a:bodyPr/>
        <a:lstStyle/>
        <a:p>
          <a:endParaRPr lang="en-US"/>
        </a:p>
      </dgm:t>
    </dgm:pt>
    <dgm:pt modelId="{BD2DE5CA-C87E-4FA6-AE7A-16CE63B2AFB9}" type="pres">
      <dgm:prSet presAssocID="{2C407760-9933-4DC0-875F-5C4F6265AD06}" presName="hierChild3" presStyleCnt="0"/>
      <dgm:spPr/>
      <dgm:t>
        <a:bodyPr/>
        <a:lstStyle/>
        <a:p>
          <a:endParaRPr lang="en-US"/>
        </a:p>
      </dgm:t>
    </dgm:pt>
    <dgm:pt modelId="{05CFE6C1-3DA2-4B8B-A4A1-9C663F5B7F76}" type="pres">
      <dgm:prSet presAssocID="{7E9FE296-4C85-43AB-B874-3CEB23678D45}" presName="Name25" presStyleLbl="parChTrans1D3" presStyleIdx="2" presStyleCnt="4"/>
      <dgm:spPr/>
      <dgm:t>
        <a:bodyPr/>
        <a:lstStyle/>
        <a:p>
          <a:endParaRPr lang="en-US"/>
        </a:p>
      </dgm:t>
    </dgm:pt>
    <dgm:pt modelId="{C4CCBD77-939E-4C85-A00C-B4F46AEA9372}" type="pres">
      <dgm:prSet presAssocID="{7E9FE296-4C85-43AB-B874-3CEB23678D45}" presName="connTx" presStyleLbl="parChTrans1D3" presStyleIdx="2" presStyleCnt="4"/>
      <dgm:spPr/>
      <dgm:t>
        <a:bodyPr/>
        <a:lstStyle/>
        <a:p>
          <a:endParaRPr lang="en-US"/>
        </a:p>
      </dgm:t>
    </dgm:pt>
    <dgm:pt modelId="{C223F35E-DF91-4F9F-AC30-AEFE361A75A3}" type="pres">
      <dgm:prSet presAssocID="{D17CB331-4028-4691-B8DB-D52FE70F4223}" presName="Name30" presStyleCnt="0"/>
      <dgm:spPr/>
      <dgm:t>
        <a:bodyPr/>
        <a:lstStyle/>
        <a:p>
          <a:endParaRPr lang="en-US"/>
        </a:p>
      </dgm:t>
    </dgm:pt>
    <dgm:pt modelId="{6A965AF0-A863-4E91-8AFB-3715B264D374}" type="pres">
      <dgm:prSet presAssocID="{D17CB331-4028-4691-B8DB-D52FE70F4223}" presName="level2Shape" presStyleLbl="node3" presStyleIdx="2" presStyleCnt="4"/>
      <dgm:spPr/>
      <dgm:t>
        <a:bodyPr/>
        <a:lstStyle/>
        <a:p>
          <a:endParaRPr lang="en-US"/>
        </a:p>
      </dgm:t>
    </dgm:pt>
    <dgm:pt modelId="{548A51D3-9D5D-4472-81E7-2E06B249575A}" type="pres">
      <dgm:prSet presAssocID="{D17CB331-4028-4691-B8DB-D52FE70F4223}" presName="hierChild3" presStyleCnt="0"/>
      <dgm:spPr/>
      <dgm:t>
        <a:bodyPr/>
        <a:lstStyle/>
        <a:p>
          <a:endParaRPr lang="en-US"/>
        </a:p>
      </dgm:t>
    </dgm:pt>
    <dgm:pt modelId="{D18FF3E2-A161-4C65-85E4-89B5A3EFA6E5}" type="pres">
      <dgm:prSet presAssocID="{6CAEF88B-A45D-4FB6-9AEC-7E6E012149A5}" presName="Name25" presStyleLbl="parChTrans1D4" presStyleIdx="8" presStyleCnt="16"/>
      <dgm:spPr/>
      <dgm:t>
        <a:bodyPr/>
        <a:lstStyle/>
        <a:p>
          <a:endParaRPr lang="en-US"/>
        </a:p>
      </dgm:t>
    </dgm:pt>
    <dgm:pt modelId="{0BE49D26-D96A-482D-889D-ABE5E66B9E5C}" type="pres">
      <dgm:prSet presAssocID="{6CAEF88B-A45D-4FB6-9AEC-7E6E012149A5}" presName="connTx" presStyleLbl="parChTrans1D4" presStyleIdx="8" presStyleCnt="16"/>
      <dgm:spPr/>
      <dgm:t>
        <a:bodyPr/>
        <a:lstStyle/>
        <a:p>
          <a:endParaRPr lang="en-US"/>
        </a:p>
      </dgm:t>
    </dgm:pt>
    <dgm:pt modelId="{123C6733-4BB4-4BCC-A0C2-39A22E40EDD0}" type="pres">
      <dgm:prSet presAssocID="{21253258-3F3A-49AE-8458-D1A0BC8F7D5E}" presName="Name30" presStyleCnt="0"/>
      <dgm:spPr/>
      <dgm:t>
        <a:bodyPr/>
        <a:lstStyle/>
        <a:p>
          <a:endParaRPr lang="en-US"/>
        </a:p>
      </dgm:t>
    </dgm:pt>
    <dgm:pt modelId="{AB0AC385-DDDC-4237-9F26-52CF430FBED4}" type="pres">
      <dgm:prSet presAssocID="{21253258-3F3A-49AE-8458-D1A0BC8F7D5E}" presName="level2Shape" presStyleLbl="node4" presStyleIdx="8" presStyleCnt="16" custScaleY="64198"/>
      <dgm:spPr/>
      <dgm:t>
        <a:bodyPr/>
        <a:lstStyle/>
        <a:p>
          <a:endParaRPr lang="en-US"/>
        </a:p>
      </dgm:t>
    </dgm:pt>
    <dgm:pt modelId="{3D6B97E5-BE86-43C4-9AAB-D385D1DA647B}" type="pres">
      <dgm:prSet presAssocID="{21253258-3F3A-49AE-8458-D1A0BC8F7D5E}" presName="hierChild3" presStyleCnt="0"/>
      <dgm:spPr/>
      <dgm:t>
        <a:bodyPr/>
        <a:lstStyle/>
        <a:p>
          <a:endParaRPr lang="en-US"/>
        </a:p>
      </dgm:t>
    </dgm:pt>
    <dgm:pt modelId="{C2E8A643-1DE0-49F0-859D-C32E290DB66B}" type="pres">
      <dgm:prSet presAssocID="{C7CEF94F-7B63-42E7-87C5-31952EFC36AA}" presName="Name25" presStyleLbl="parChTrans1D4" presStyleIdx="9" presStyleCnt="16"/>
      <dgm:spPr/>
      <dgm:t>
        <a:bodyPr/>
        <a:lstStyle/>
        <a:p>
          <a:endParaRPr lang="en-US"/>
        </a:p>
      </dgm:t>
    </dgm:pt>
    <dgm:pt modelId="{15F73072-8D14-4BEC-80DC-DD6AF18C526D}" type="pres">
      <dgm:prSet presAssocID="{C7CEF94F-7B63-42E7-87C5-31952EFC36AA}" presName="connTx" presStyleLbl="parChTrans1D4" presStyleIdx="9" presStyleCnt="16"/>
      <dgm:spPr/>
      <dgm:t>
        <a:bodyPr/>
        <a:lstStyle/>
        <a:p>
          <a:endParaRPr lang="en-US"/>
        </a:p>
      </dgm:t>
    </dgm:pt>
    <dgm:pt modelId="{119480EA-9F9E-41C4-B869-532631D44A73}" type="pres">
      <dgm:prSet presAssocID="{37B7DC51-B258-4514-B0E3-78131D34F723}" presName="Name30" presStyleCnt="0"/>
      <dgm:spPr/>
      <dgm:t>
        <a:bodyPr/>
        <a:lstStyle/>
        <a:p>
          <a:endParaRPr lang="en-US"/>
        </a:p>
      </dgm:t>
    </dgm:pt>
    <dgm:pt modelId="{93E44CDE-DCDC-42A3-B342-F421FE48D901}" type="pres">
      <dgm:prSet presAssocID="{37B7DC51-B258-4514-B0E3-78131D34F723}" presName="level2Shape" presStyleLbl="node4" presStyleIdx="9" presStyleCnt="16" custScaleY="49107"/>
      <dgm:spPr/>
      <dgm:t>
        <a:bodyPr/>
        <a:lstStyle/>
        <a:p>
          <a:endParaRPr lang="en-US"/>
        </a:p>
      </dgm:t>
    </dgm:pt>
    <dgm:pt modelId="{2F29AEFB-C815-4448-B6D4-6BAC353CEFE5}" type="pres">
      <dgm:prSet presAssocID="{37B7DC51-B258-4514-B0E3-78131D34F723}" presName="hierChild3" presStyleCnt="0"/>
      <dgm:spPr/>
      <dgm:t>
        <a:bodyPr/>
        <a:lstStyle/>
        <a:p>
          <a:endParaRPr lang="en-US"/>
        </a:p>
      </dgm:t>
    </dgm:pt>
    <dgm:pt modelId="{E1F5BAB6-C570-43C2-BD69-4B493936FE38}" type="pres">
      <dgm:prSet presAssocID="{9865BCC9-EE6D-402A-9210-35ADC6CFC7FE}" presName="Name25" presStyleLbl="parChTrans1D4" presStyleIdx="10" presStyleCnt="16"/>
      <dgm:spPr/>
      <dgm:t>
        <a:bodyPr/>
        <a:lstStyle/>
        <a:p>
          <a:endParaRPr lang="en-US"/>
        </a:p>
      </dgm:t>
    </dgm:pt>
    <dgm:pt modelId="{49A5DFDE-D864-4FD4-86EF-547B02D1303F}" type="pres">
      <dgm:prSet presAssocID="{9865BCC9-EE6D-402A-9210-35ADC6CFC7FE}" presName="connTx" presStyleLbl="parChTrans1D4" presStyleIdx="10" presStyleCnt="16"/>
      <dgm:spPr/>
      <dgm:t>
        <a:bodyPr/>
        <a:lstStyle/>
        <a:p>
          <a:endParaRPr lang="en-US"/>
        </a:p>
      </dgm:t>
    </dgm:pt>
    <dgm:pt modelId="{5F3E46B0-7D47-4E45-B6F5-96D0D56DD26E}" type="pres">
      <dgm:prSet presAssocID="{CC697CFB-1953-460B-B7B3-901A3810E63A}" presName="Name30" presStyleCnt="0"/>
      <dgm:spPr/>
      <dgm:t>
        <a:bodyPr/>
        <a:lstStyle/>
        <a:p>
          <a:endParaRPr lang="en-US"/>
        </a:p>
      </dgm:t>
    </dgm:pt>
    <dgm:pt modelId="{8A3EC511-A1E5-4CA8-84A7-F2404A54CB5D}" type="pres">
      <dgm:prSet presAssocID="{CC697CFB-1953-460B-B7B3-901A3810E63A}" presName="level2Shape" presStyleLbl="node4" presStyleIdx="10" presStyleCnt="16" custScaleY="54489"/>
      <dgm:spPr/>
      <dgm:t>
        <a:bodyPr/>
        <a:lstStyle/>
        <a:p>
          <a:endParaRPr lang="en-US"/>
        </a:p>
      </dgm:t>
    </dgm:pt>
    <dgm:pt modelId="{38BE341D-4A40-476F-A1A6-1E443D96700D}" type="pres">
      <dgm:prSet presAssocID="{CC697CFB-1953-460B-B7B3-901A3810E63A}" presName="hierChild3" presStyleCnt="0"/>
      <dgm:spPr/>
      <dgm:t>
        <a:bodyPr/>
        <a:lstStyle/>
        <a:p>
          <a:endParaRPr lang="en-US"/>
        </a:p>
      </dgm:t>
    </dgm:pt>
    <dgm:pt modelId="{ACE1CD99-0031-4A11-AFE6-A416D9023785}" type="pres">
      <dgm:prSet presAssocID="{C950EF8D-E263-45B6-9D3A-C8B9C9A52387}" presName="Name25" presStyleLbl="parChTrans1D4" presStyleIdx="11" presStyleCnt="16"/>
      <dgm:spPr/>
      <dgm:t>
        <a:bodyPr/>
        <a:lstStyle/>
        <a:p>
          <a:endParaRPr lang="en-US"/>
        </a:p>
      </dgm:t>
    </dgm:pt>
    <dgm:pt modelId="{C7617B85-2719-4F29-9754-F21F20ADFCDE}" type="pres">
      <dgm:prSet presAssocID="{C950EF8D-E263-45B6-9D3A-C8B9C9A52387}" presName="connTx" presStyleLbl="parChTrans1D4" presStyleIdx="11" presStyleCnt="16"/>
      <dgm:spPr/>
      <dgm:t>
        <a:bodyPr/>
        <a:lstStyle/>
        <a:p>
          <a:endParaRPr lang="en-US"/>
        </a:p>
      </dgm:t>
    </dgm:pt>
    <dgm:pt modelId="{0BC0F1BC-B185-475D-BC02-F505A3C3CA75}" type="pres">
      <dgm:prSet presAssocID="{BA839B47-1223-413F-ADF5-D4FECBF61A6D}" presName="Name30" presStyleCnt="0"/>
      <dgm:spPr/>
      <dgm:t>
        <a:bodyPr/>
        <a:lstStyle/>
        <a:p>
          <a:endParaRPr lang="en-US"/>
        </a:p>
      </dgm:t>
    </dgm:pt>
    <dgm:pt modelId="{9222B8A8-94A8-4521-8CE3-7FA5B77E6925}" type="pres">
      <dgm:prSet presAssocID="{BA839B47-1223-413F-ADF5-D4FECBF61A6D}" presName="level2Shape" presStyleLbl="node4" presStyleIdx="11" presStyleCnt="16" custScaleY="49107"/>
      <dgm:spPr/>
      <dgm:t>
        <a:bodyPr/>
        <a:lstStyle/>
        <a:p>
          <a:endParaRPr lang="en-US"/>
        </a:p>
      </dgm:t>
    </dgm:pt>
    <dgm:pt modelId="{7A6D192D-60BD-47F1-B6AF-D29FCF0487AF}" type="pres">
      <dgm:prSet presAssocID="{BA839B47-1223-413F-ADF5-D4FECBF61A6D}" presName="hierChild3" presStyleCnt="0"/>
      <dgm:spPr/>
      <dgm:t>
        <a:bodyPr/>
        <a:lstStyle/>
        <a:p>
          <a:endParaRPr lang="en-US"/>
        </a:p>
      </dgm:t>
    </dgm:pt>
    <dgm:pt modelId="{90736ED7-AE8B-4B17-A25F-97F7538881F4}" type="pres">
      <dgm:prSet presAssocID="{898C7F5E-15DF-4E9D-B994-B7FBF0384F15}" presName="Name25" presStyleLbl="parChTrans1D3" presStyleIdx="3" presStyleCnt="4"/>
      <dgm:spPr/>
      <dgm:t>
        <a:bodyPr/>
        <a:lstStyle/>
        <a:p>
          <a:endParaRPr lang="en-US"/>
        </a:p>
      </dgm:t>
    </dgm:pt>
    <dgm:pt modelId="{E5D7D848-C2CC-41C9-AC9F-6A72A6D7B5C6}" type="pres">
      <dgm:prSet presAssocID="{898C7F5E-15DF-4E9D-B994-B7FBF0384F15}" presName="connTx" presStyleLbl="parChTrans1D3" presStyleIdx="3" presStyleCnt="4"/>
      <dgm:spPr/>
      <dgm:t>
        <a:bodyPr/>
        <a:lstStyle/>
        <a:p>
          <a:endParaRPr lang="en-US"/>
        </a:p>
      </dgm:t>
    </dgm:pt>
    <dgm:pt modelId="{9ABBD3CB-D9EC-42E9-B7C9-A84F16B7B306}" type="pres">
      <dgm:prSet presAssocID="{4E1B0F4F-5E51-4BB6-9560-7A11A8C55B1B}" presName="Name30" presStyleCnt="0"/>
      <dgm:spPr/>
      <dgm:t>
        <a:bodyPr/>
        <a:lstStyle/>
        <a:p>
          <a:endParaRPr lang="en-US"/>
        </a:p>
      </dgm:t>
    </dgm:pt>
    <dgm:pt modelId="{B118C0CB-CB46-49D0-B9FA-73D5AEE1270B}" type="pres">
      <dgm:prSet presAssocID="{4E1B0F4F-5E51-4BB6-9560-7A11A8C55B1B}" presName="level2Shape" presStyleLbl="node3" presStyleIdx="3" presStyleCnt="4"/>
      <dgm:spPr/>
      <dgm:t>
        <a:bodyPr/>
        <a:lstStyle/>
        <a:p>
          <a:endParaRPr lang="en-US"/>
        </a:p>
      </dgm:t>
    </dgm:pt>
    <dgm:pt modelId="{7B2285A5-A5B3-46C7-86E4-1DF2B7EBB43C}" type="pres">
      <dgm:prSet presAssocID="{4E1B0F4F-5E51-4BB6-9560-7A11A8C55B1B}" presName="hierChild3" presStyleCnt="0"/>
      <dgm:spPr/>
      <dgm:t>
        <a:bodyPr/>
        <a:lstStyle/>
        <a:p>
          <a:endParaRPr lang="en-US"/>
        </a:p>
      </dgm:t>
    </dgm:pt>
    <dgm:pt modelId="{9ED7EB52-D22D-4921-8CD7-DC3A1825EE81}" type="pres">
      <dgm:prSet presAssocID="{FD3198BB-3CCD-439E-8D10-894A042CB4CC}" presName="Name25" presStyleLbl="parChTrans1D4" presStyleIdx="12" presStyleCnt="16"/>
      <dgm:spPr/>
      <dgm:t>
        <a:bodyPr/>
        <a:lstStyle/>
        <a:p>
          <a:endParaRPr lang="en-US"/>
        </a:p>
      </dgm:t>
    </dgm:pt>
    <dgm:pt modelId="{E3AD8AEE-51C3-4110-A6D4-B25A72C974B3}" type="pres">
      <dgm:prSet presAssocID="{FD3198BB-3CCD-439E-8D10-894A042CB4CC}" presName="connTx" presStyleLbl="parChTrans1D4" presStyleIdx="12" presStyleCnt="16"/>
      <dgm:spPr/>
      <dgm:t>
        <a:bodyPr/>
        <a:lstStyle/>
        <a:p>
          <a:endParaRPr lang="en-US"/>
        </a:p>
      </dgm:t>
    </dgm:pt>
    <dgm:pt modelId="{0CB853B7-D342-4EF9-BAB6-F6BAAA59B277}" type="pres">
      <dgm:prSet presAssocID="{65951ECB-1E0F-45AC-A99D-EADE037E8D63}" presName="Name30" presStyleCnt="0"/>
      <dgm:spPr/>
      <dgm:t>
        <a:bodyPr/>
        <a:lstStyle/>
        <a:p>
          <a:endParaRPr lang="en-US"/>
        </a:p>
      </dgm:t>
    </dgm:pt>
    <dgm:pt modelId="{C825451F-C247-4486-B4C1-D664330DBC13}" type="pres">
      <dgm:prSet presAssocID="{65951ECB-1E0F-45AC-A99D-EADE037E8D63}" presName="level2Shape" presStyleLbl="node4" presStyleIdx="12" presStyleCnt="16" custScaleY="58640"/>
      <dgm:spPr/>
      <dgm:t>
        <a:bodyPr/>
        <a:lstStyle/>
        <a:p>
          <a:endParaRPr lang="en-US"/>
        </a:p>
      </dgm:t>
    </dgm:pt>
    <dgm:pt modelId="{FC5DB904-B6AD-46A9-83EA-4845F52EAD94}" type="pres">
      <dgm:prSet presAssocID="{65951ECB-1E0F-45AC-A99D-EADE037E8D63}" presName="hierChild3" presStyleCnt="0"/>
      <dgm:spPr/>
      <dgm:t>
        <a:bodyPr/>
        <a:lstStyle/>
        <a:p>
          <a:endParaRPr lang="en-US"/>
        </a:p>
      </dgm:t>
    </dgm:pt>
    <dgm:pt modelId="{39AEA3EA-D95D-45DF-94A1-E3D9F1B7D928}" type="pres">
      <dgm:prSet presAssocID="{B0F48394-396E-4CA5-AC9C-AB30FAF36F01}" presName="Name25" presStyleLbl="parChTrans1D4" presStyleIdx="13" presStyleCnt="16"/>
      <dgm:spPr/>
      <dgm:t>
        <a:bodyPr/>
        <a:lstStyle/>
        <a:p>
          <a:endParaRPr lang="en-US"/>
        </a:p>
      </dgm:t>
    </dgm:pt>
    <dgm:pt modelId="{05B7A706-382B-48F6-945D-7191947A1AE8}" type="pres">
      <dgm:prSet presAssocID="{B0F48394-396E-4CA5-AC9C-AB30FAF36F01}" presName="connTx" presStyleLbl="parChTrans1D4" presStyleIdx="13" presStyleCnt="16"/>
      <dgm:spPr/>
      <dgm:t>
        <a:bodyPr/>
        <a:lstStyle/>
        <a:p>
          <a:endParaRPr lang="en-US"/>
        </a:p>
      </dgm:t>
    </dgm:pt>
    <dgm:pt modelId="{01F3782E-2617-4D0C-8A9A-BCC514CAB1D7}" type="pres">
      <dgm:prSet presAssocID="{40B4438D-E85C-4697-A586-15C5532BC7E7}" presName="Name30" presStyleCnt="0"/>
      <dgm:spPr/>
      <dgm:t>
        <a:bodyPr/>
        <a:lstStyle/>
        <a:p>
          <a:endParaRPr lang="en-US"/>
        </a:p>
      </dgm:t>
    </dgm:pt>
    <dgm:pt modelId="{7FDB90BF-2361-49A6-B165-2E148767A880}" type="pres">
      <dgm:prSet presAssocID="{40B4438D-E85C-4697-A586-15C5532BC7E7}" presName="level2Shape" presStyleLbl="node4" presStyleIdx="13" presStyleCnt="16" custScaleY="49107"/>
      <dgm:spPr/>
      <dgm:t>
        <a:bodyPr/>
        <a:lstStyle/>
        <a:p>
          <a:endParaRPr lang="en-US"/>
        </a:p>
      </dgm:t>
    </dgm:pt>
    <dgm:pt modelId="{1F474D20-9300-4799-9634-3D872F504013}" type="pres">
      <dgm:prSet presAssocID="{40B4438D-E85C-4697-A586-15C5532BC7E7}" presName="hierChild3" presStyleCnt="0"/>
      <dgm:spPr/>
      <dgm:t>
        <a:bodyPr/>
        <a:lstStyle/>
        <a:p>
          <a:endParaRPr lang="en-US"/>
        </a:p>
      </dgm:t>
    </dgm:pt>
    <dgm:pt modelId="{02B9A40D-2491-4EF2-AD3C-0ED548B5C9C0}" type="pres">
      <dgm:prSet presAssocID="{8A16005B-689A-42C1-AC3B-BC99000BF350}" presName="Name25" presStyleLbl="parChTrans1D4" presStyleIdx="14" presStyleCnt="16"/>
      <dgm:spPr/>
      <dgm:t>
        <a:bodyPr/>
        <a:lstStyle/>
        <a:p>
          <a:endParaRPr lang="en-US"/>
        </a:p>
      </dgm:t>
    </dgm:pt>
    <dgm:pt modelId="{6B9EB181-EF71-4CB6-A5F8-7A263B5E4E2A}" type="pres">
      <dgm:prSet presAssocID="{8A16005B-689A-42C1-AC3B-BC99000BF350}" presName="connTx" presStyleLbl="parChTrans1D4" presStyleIdx="14" presStyleCnt="16"/>
      <dgm:spPr/>
      <dgm:t>
        <a:bodyPr/>
        <a:lstStyle/>
        <a:p>
          <a:endParaRPr lang="en-US"/>
        </a:p>
      </dgm:t>
    </dgm:pt>
    <dgm:pt modelId="{BC07F388-282D-4B42-948F-EB244EBADB40}" type="pres">
      <dgm:prSet presAssocID="{E95E82D0-9E63-4FD1-88C1-749A62261C58}" presName="Name30" presStyleCnt="0"/>
      <dgm:spPr/>
      <dgm:t>
        <a:bodyPr/>
        <a:lstStyle/>
        <a:p>
          <a:endParaRPr lang="en-US"/>
        </a:p>
      </dgm:t>
    </dgm:pt>
    <dgm:pt modelId="{695C4760-E830-4863-ABAD-C7E5E4F1E0BA}" type="pres">
      <dgm:prSet presAssocID="{E95E82D0-9E63-4FD1-88C1-749A62261C58}" presName="level2Shape" presStyleLbl="node4" presStyleIdx="14" presStyleCnt="16" custScaleY="57391"/>
      <dgm:spPr/>
      <dgm:t>
        <a:bodyPr/>
        <a:lstStyle/>
        <a:p>
          <a:endParaRPr lang="en-US"/>
        </a:p>
      </dgm:t>
    </dgm:pt>
    <dgm:pt modelId="{A3995EF4-75FC-4218-AFAF-E3742E132014}" type="pres">
      <dgm:prSet presAssocID="{E95E82D0-9E63-4FD1-88C1-749A62261C58}" presName="hierChild3" presStyleCnt="0"/>
      <dgm:spPr/>
      <dgm:t>
        <a:bodyPr/>
        <a:lstStyle/>
        <a:p>
          <a:endParaRPr lang="en-US"/>
        </a:p>
      </dgm:t>
    </dgm:pt>
    <dgm:pt modelId="{ECF60578-AA2F-4009-BF95-EC165E1EBE8F}" type="pres">
      <dgm:prSet presAssocID="{13830DCE-5A58-49B2-9F99-D875CA4A851F}" presName="Name25" presStyleLbl="parChTrans1D4" presStyleIdx="15" presStyleCnt="16"/>
      <dgm:spPr/>
      <dgm:t>
        <a:bodyPr/>
        <a:lstStyle/>
        <a:p>
          <a:endParaRPr lang="en-US"/>
        </a:p>
      </dgm:t>
    </dgm:pt>
    <dgm:pt modelId="{42E610ED-C9E3-46BC-9AD6-B048BC6F59EF}" type="pres">
      <dgm:prSet presAssocID="{13830DCE-5A58-49B2-9F99-D875CA4A851F}" presName="connTx" presStyleLbl="parChTrans1D4" presStyleIdx="15" presStyleCnt="16"/>
      <dgm:spPr/>
      <dgm:t>
        <a:bodyPr/>
        <a:lstStyle/>
        <a:p>
          <a:endParaRPr lang="en-US"/>
        </a:p>
      </dgm:t>
    </dgm:pt>
    <dgm:pt modelId="{06441D63-9B15-45EE-AEE5-BE3F8B307299}" type="pres">
      <dgm:prSet presAssocID="{D44DBC8A-C907-4217-81E0-C571975014D0}" presName="Name30" presStyleCnt="0"/>
      <dgm:spPr/>
      <dgm:t>
        <a:bodyPr/>
        <a:lstStyle/>
        <a:p>
          <a:endParaRPr lang="en-US"/>
        </a:p>
      </dgm:t>
    </dgm:pt>
    <dgm:pt modelId="{7F9CFE90-F1B1-4C6C-9460-D9F9BB0DA68A}" type="pres">
      <dgm:prSet presAssocID="{D44DBC8A-C907-4217-81E0-C571975014D0}" presName="level2Shape" presStyleLbl="node4" presStyleIdx="15" presStyleCnt="16" custScaleY="49107"/>
      <dgm:spPr/>
      <dgm:t>
        <a:bodyPr/>
        <a:lstStyle/>
        <a:p>
          <a:endParaRPr lang="en-US"/>
        </a:p>
      </dgm:t>
    </dgm:pt>
    <dgm:pt modelId="{927F0EDD-367A-4EFE-A834-B12FF3EB6AE3}" type="pres">
      <dgm:prSet presAssocID="{D44DBC8A-C907-4217-81E0-C571975014D0}" presName="hierChild3" presStyleCnt="0"/>
      <dgm:spPr/>
      <dgm:t>
        <a:bodyPr/>
        <a:lstStyle/>
        <a:p>
          <a:endParaRPr lang="en-US"/>
        </a:p>
      </dgm:t>
    </dgm:pt>
    <dgm:pt modelId="{58F6EF44-606A-467A-ADDD-0EAAC823BF33}" type="pres">
      <dgm:prSet presAssocID="{B1274D57-3882-443F-9C5C-3C66A0BFABFD}" presName="bgShapesFlow" presStyleCnt="0"/>
      <dgm:spPr/>
      <dgm:t>
        <a:bodyPr/>
        <a:lstStyle/>
        <a:p>
          <a:endParaRPr lang="en-US"/>
        </a:p>
      </dgm:t>
    </dgm:pt>
    <dgm:pt modelId="{62D655E2-40E2-4BF8-BF94-B801FA55E896}" type="pres">
      <dgm:prSet presAssocID="{709EE871-D40F-4CF0-9648-3C52B1A19810}" presName="rectComp" presStyleCnt="0"/>
      <dgm:spPr/>
      <dgm:t>
        <a:bodyPr/>
        <a:lstStyle/>
        <a:p>
          <a:endParaRPr lang="en-US"/>
        </a:p>
      </dgm:t>
    </dgm:pt>
    <dgm:pt modelId="{E9CE9D73-26D8-4DD7-A7FC-79D094350D8B}" type="pres">
      <dgm:prSet presAssocID="{709EE871-D40F-4CF0-9648-3C52B1A19810}" presName="bgRect" presStyleLbl="bgShp" presStyleIdx="0" presStyleCnt="5" custScaleY="88837"/>
      <dgm:spPr/>
      <dgm:t>
        <a:bodyPr/>
        <a:lstStyle/>
        <a:p>
          <a:endParaRPr lang="en-US"/>
        </a:p>
      </dgm:t>
    </dgm:pt>
    <dgm:pt modelId="{952EC0C2-6CA6-47F4-B1CD-D829D986ED0F}" type="pres">
      <dgm:prSet presAssocID="{709EE871-D40F-4CF0-9648-3C52B1A19810}" presName="bgRectTx" presStyleLbl="bgShp" presStyleIdx="0" presStyleCnt="5">
        <dgm:presLayoutVars>
          <dgm:bulletEnabled val="1"/>
        </dgm:presLayoutVars>
      </dgm:prSet>
      <dgm:spPr/>
      <dgm:t>
        <a:bodyPr/>
        <a:lstStyle/>
        <a:p>
          <a:endParaRPr lang="en-US"/>
        </a:p>
      </dgm:t>
    </dgm:pt>
    <dgm:pt modelId="{BB3FE966-7B4F-4AB0-A25D-68F8CA73FE69}" type="pres">
      <dgm:prSet presAssocID="{709EE871-D40F-4CF0-9648-3C52B1A19810}" presName="spComp" presStyleCnt="0"/>
      <dgm:spPr/>
      <dgm:t>
        <a:bodyPr/>
        <a:lstStyle/>
        <a:p>
          <a:endParaRPr lang="en-US"/>
        </a:p>
      </dgm:t>
    </dgm:pt>
    <dgm:pt modelId="{803A275C-00E9-43B8-8DD3-8D4834A46428}" type="pres">
      <dgm:prSet presAssocID="{709EE871-D40F-4CF0-9648-3C52B1A19810}" presName="hSp" presStyleCnt="0"/>
      <dgm:spPr/>
      <dgm:t>
        <a:bodyPr/>
        <a:lstStyle/>
        <a:p>
          <a:endParaRPr lang="en-US"/>
        </a:p>
      </dgm:t>
    </dgm:pt>
    <dgm:pt modelId="{5F97974F-06F1-4D48-8F63-27A76215769D}" type="pres">
      <dgm:prSet presAssocID="{D02F6D73-0AD3-45DE-8A23-2C815A1EA9EA}" presName="rectComp" presStyleCnt="0"/>
      <dgm:spPr/>
      <dgm:t>
        <a:bodyPr/>
        <a:lstStyle/>
        <a:p>
          <a:endParaRPr lang="en-US"/>
        </a:p>
      </dgm:t>
    </dgm:pt>
    <dgm:pt modelId="{7F651B92-93BD-4B1B-B662-EA4A4A21DF9C}" type="pres">
      <dgm:prSet presAssocID="{D02F6D73-0AD3-45DE-8A23-2C815A1EA9EA}" presName="bgRect" presStyleLbl="bgShp" presStyleIdx="1" presStyleCnt="5" custScaleY="88837"/>
      <dgm:spPr/>
      <dgm:t>
        <a:bodyPr/>
        <a:lstStyle/>
        <a:p>
          <a:endParaRPr lang="en-US"/>
        </a:p>
      </dgm:t>
    </dgm:pt>
    <dgm:pt modelId="{62B41CC4-6DD2-4603-86F2-73951647CB57}" type="pres">
      <dgm:prSet presAssocID="{D02F6D73-0AD3-45DE-8A23-2C815A1EA9EA}" presName="bgRectTx" presStyleLbl="bgShp" presStyleIdx="1" presStyleCnt="5">
        <dgm:presLayoutVars>
          <dgm:bulletEnabled val="1"/>
        </dgm:presLayoutVars>
      </dgm:prSet>
      <dgm:spPr/>
      <dgm:t>
        <a:bodyPr/>
        <a:lstStyle/>
        <a:p>
          <a:endParaRPr lang="en-US"/>
        </a:p>
      </dgm:t>
    </dgm:pt>
    <dgm:pt modelId="{288E1D2C-088B-4F42-A0E5-EC6A35819DAF}" type="pres">
      <dgm:prSet presAssocID="{D02F6D73-0AD3-45DE-8A23-2C815A1EA9EA}" presName="spComp" presStyleCnt="0"/>
      <dgm:spPr/>
      <dgm:t>
        <a:bodyPr/>
        <a:lstStyle/>
        <a:p>
          <a:endParaRPr lang="en-US"/>
        </a:p>
      </dgm:t>
    </dgm:pt>
    <dgm:pt modelId="{FD517B61-F011-4EF1-8CE2-BD348724451F}" type="pres">
      <dgm:prSet presAssocID="{D02F6D73-0AD3-45DE-8A23-2C815A1EA9EA}" presName="hSp" presStyleCnt="0"/>
      <dgm:spPr/>
      <dgm:t>
        <a:bodyPr/>
        <a:lstStyle/>
        <a:p>
          <a:endParaRPr lang="en-US"/>
        </a:p>
      </dgm:t>
    </dgm:pt>
    <dgm:pt modelId="{0BD7D301-890F-49D8-A3AE-4806895F7C43}" type="pres">
      <dgm:prSet presAssocID="{82560BE4-F4EC-4474-AFD1-38518D35E909}" presName="rectComp" presStyleCnt="0"/>
      <dgm:spPr/>
      <dgm:t>
        <a:bodyPr/>
        <a:lstStyle/>
        <a:p>
          <a:endParaRPr lang="en-US"/>
        </a:p>
      </dgm:t>
    </dgm:pt>
    <dgm:pt modelId="{260E30E3-084C-40D3-93A9-CF3ABC8C186B}" type="pres">
      <dgm:prSet presAssocID="{82560BE4-F4EC-4474-AFD1-38518D35E909}" presName="bgRect" presStyleLbl="bgShp" presStyleIdx="2" presStyleCnt="5" custScaleY="88837"/>
      <dgm:spPr/>
      <dgm:t>
        <a:bodyPr/>
        <a:lstStyle/>
        <a:p>
          <a:endParaRPr lang="en-US"/>
        </a:p>
      </dgm:t>
    </dgm:pt>
    <dgm:pt modelId="{30851BAC-1B54-4046-9152-20B9DC1F0870}" type="pres">
      <dgm:prSet presAssocID="{82560BE4-F4EC-4474-AFD1-38518D35E909}" presName="bgRectTx" presStyleLbl="bgShp" presStyleIdx="2" presStyleCnt="5">
        <dgm:presLayoutVars>
          <dgm:bulletEnabled val="1"/>
        </dgm:presLayoutVars>
      </dgm:prSet>
      <dgm:spPr/>
      <dgm:t>
        <a:bodyPr/>
        <a:lstStyle/>
        <a:p>
          <a:endParaRPr lang="en-US"/>
        </a:p>
      </dgm:t>
    </dgm:pt>
    <dgm:pt modelId="{B4DCABD8-F6A6-4434-9D53-4E3B0738AE3F}" type="pres">
      <dgm:prSet presAssocID="{82560BE4-F4EC-4474-AFD1-38518D35E909}" presName="spComp" presStyleCnt="0"/>
      <dgm:spPr/>
      <dgm:t>
        <a:bodyPr/>
        <a:lstStyle/>
        <a:p>
          <a:endParaRPr lang="en-US"/>
        </a:p>
      </dgm:t>
    </dgm:pt>
    <dgm:pt modelId="{319D3D81-9963-45E9-A8F9-192A26B14F0C}" type="pres">
      <dgm:prSet presAssocID="{82560BE4-F4EC-4474-AFD1-38518D35E909}" presName="hSp" presStyleCnt="0"/>
      <dgm:spPr/>
      <dgm:t>
        <a:bodyPr/>
        <a:lstStyle/>
        <a:p>
          <a:endParaRPr lang="en-US"/>
        </a:p>
      </dgm:t>
    </dgm:pt>
    <dgm:pt modelId="{2ECF2520-6484-4287-A33D-8847ED775C2F}" type="pres">
      <dgm:prSet presAssocID="{D0FD32A3-9EE4-4F8C-B8CA-B07A04FE8E70}" presName="rectComp" presStyleCnt="0"/>
      <dgm:spPr/>
      <dgm:t>
        <a:bodyPr/>
        <a:lstStyle/>
        <a:p>
          <a:endParaRPr lang="en-US"/>
        </a:p>
      </dgm:t>
    </dgm:pt>
    <dgm:pt modelId="{4D502FB1-3B62-4445-9986-852C53757DB6}" type="pres">
      <dgm:prSet presAssocID="{D0FD32A3-9EE4-4F8C-B8CA-B07A04FE8E70}" presName="bgRect" presStyleLbl="bgShp" presStyleIdx="3" presStyleCnt="5" custScaleY="88018"/>
      <dgm:spPr/>
      <dgm:t>
        <a:bodyPr/>
        <a:lstStyle/>
        <a:p>
          <a:endParaRPr lang="en-US"/>
        </a:p>
      </dgm:t>
    </dgm:pt>
    <dgm:pt modelId="{DCD9159C-4D8B-4965-998F-4DDE29521137}" type="pres">
      <dgm:prSet presAssocID="{D0FD32A3-9EE4-4F8C-B8CA-B07A04FE8E70}" presName="bgRectTx" presStyleLbl="bgShp" presStyleIdx="3" presStyleCnt="5">
        <dgm:presLayoutVars>
          <dgm:bulletEnabled val="1"/>
        </dgm:presLayoutVars>
      </dgm:prSet>
      <dgm:spPr/>
      <dgm:t>
        <a:bodyPr/>
        <a:lstStyle/>
        <a:p>
          <a:endParaRPr lang="en-US"/>
        </a:p>
      </dgm:t>
    </dgm:pt>
    <dgm:pt modelId="{9C58443A-9D24-46B8-B790-25727FBE56B8}" type="pres">
      <dgm:prSet presAssocID="{D0FD32A3-9EE4-4F8C-B8CA-B07A04FE8E70}" presName="spComp" presStyleCnt="0"/>
      <dgm:spPr/>
      <dgm:t>
        <a:bodyPr/>
        <a:lstStyle/>
        <a:p>
          <a:endParaRPr lang="en-US"/>
        </a:p>
      </dgm:t>
    </dgm:pt>
    <dgm:pt modelId="{F1C520C7-C75F-404D-B595-F3FA97FDA6B0}" type="pres">
      <dgm:prSet presAssocID="{D0FD32A3-9EE4-4F8C-B8CA-B07A04FE8E70}" presName="hSp" presStyleCnt="0"/>
      <dgm:spPr/>
      <dgm:t>
        <a:bodyPr/>
        <a:lstStyle/>
        <a:p>
          <a:endParaRPr lang="en-US"/>
        </a:p>
      </dgm:t>
    </dgm:pt>
    <dgm:pt modelId="{0C168774-02BC-4D28-9DB8-F179D69A77F7}" type="pres">
      <dgm:prSet presAssocID="{D13A13FC-717C-428C-B204-16172CEF986C}" presName="rectComp" presStyleCnt="0"/>
      <dgm:spPr/>
      <dgm:t>
        <a:bodyPr/>
        <a:lstStyle/>
        <a:p>
          <a:endParaRPr lang="en-US"/>
        </a:p>
      </dgm:t>
    </dgm:pt>
    <dgm:pt modelId="{DB969D71-626D-409A-A82A-FCF0F6EA9272}" type="pres">
      <dgm:prSet presAssocID="{D13A13FC-717C-428C-B204-16172CEF986C}" presName="bgRect" presStyleLbl="bgShp" presStyleIdx="4" presStyleCnt="5" custScaleY="88837"/>
      <dgm:spPr/>
      <dgm:t>
        <a:bodyPr/>
        <a:lstStyle/>
        <a:p>
          <a:endParaRPr lang="en-US"/>
        </a:p>
      </dgm:t>
    </dgm:pt>
    <dgm:pt modelId="{67413DDB-89D3-4F51-A17F-9EC7414F6A01}" type="pres">
      <dgm:prSet presAssocID="{D13A13FC-717C-428C-B204-16172CEF986C}" presName="bgRectTx" presStyleLbl="bgShp" presStyleIdx="4" presStyleCnt="5">
        <dgm:presLayoutVars>
          <dgm:bulletEnabled val="1"/>
        </dgm:presLayoutVars>
      </dgm:prSet>
      <dgm:spPr/>
      <dgm:t>
        <a:bodyPr/>
        <a:lstStyle/>
        <a:p>
          <a:endParaRPr lang="en-US"/>
        </a:p>
      </dgm:t>
    </dgm:pt>
  </dgm:ptLst>
  <dgm:cxnLst>
    <dgm:cxn modelId="{DFA72808-54F8-406A-AE5D-5CCE455BE6BC}" srcId="{E95E82D0-9E63-4FD1-88C1-749A62261C58}" destId="{D44DBC8A-C907-4217-81E0-C571975014D0}" srcOrd="0" destOrd="0" parTransId="{13830DCE-5A58-49B2-9F99-D875CA4A851F}" sibTransId="{A6FDEAC4-3A83-4A28-91A8-7705DD620FB7}"/>
    <dgm:cxn modelId="{0F6B1CA2-660A-496B-AB0A-DBD59F7AE4FE}" type="presOf" srcId="{C950EF8D-E263-45B6-9D3A-C8B9C9A52387}" destId="{C7617B85-2719-4F29-9754-F21F20ADFCDE}" srcOrd="1" destOrd="0" presId="urn:microsoft.com/office/officeart/2005/8/layout/hierarchy5"/>
    <dgm:cxn modelId="{53E15D0F-67BD-41F9-8B16-83E61CD643C7}" srcId="{8DF8B984-45CB-434F-B763-9898F92C4EAD}" destId="{167000AB-C6AF-4400-B2F3-A30361053351}" srcOrd="0" destOrd="0" parTransId="{E92AB34C-D45B-4E04-9434-7EE702330F3E}" sibTransId="{6A1861CB-560D-42DB-A8F0-4E584379A632}"/>
    <dgm:cxn modelId="{B36652DB-1FD6-4500-B897-B26323393111}" type="presOf" srcId="{8A16005B-689A-42C1-AC3B-BC99000BF350}" destId="{6B9EB181-EF71-4CB6-A5F8-7A263B5E4E2A}" srcOrd="1" destOrd="0" presId="urn:microsoft.com/office/officeart/2005/8/layout/hierarchy5"/>
    <dgm:cxn modelId="{142192D4-46DF-4758-BB23-44BD8A1882B2}" srcId="{6B18FCB9-52EF-408E-B9AD-07637A6F9BA3}" destId="{2C407760-9933-4DC0-875F-5C4F6265AD06}" srcOrd="0" destOrd="0" parTransId="{7E709FC3-041E-4877-8595-BCCD482F3E2C}" sibTransId="{88297795-4337-483B-BD14-CFE512A3C513}"/>
    <dgm:cxn modelId="{80BE9648-8962-43B1-B704-DA77FF7250E5}" type="presOf" srcId="{2C407760-9933-4DC0-875F-5C4F6265AD06}" destId="{85E31050-59A4-4193-935E-BEF2FAE570D3}" srcOrd="0" destOrd="0" presId="urn:microsoft.com/office/officeart/2005/8/layout/hierarchy5"/>
    <dgm:cxn modelId="{28ABCD35-EEB5-4D02-A991-2D593A52C036}" type="presOf" srcId="{C8AA9915-AAD8-4031-A722-A40443DFD190}" destId="{29107B69-3E48-4E58-AF0E-58BA7FB656AF}" srcOrd="0" destOrd="0" presId="urn:microsoft.com/office/officeart/2005/8/layout/hierarchy5"/>
    <dgm:cxn modelId="{D1C5B69C-BEE3-4849-A239-AF3B50B6EA9D}" srcId="{48C9B9F8-36AC-4E36-BF96-54DB18578079}" destId="{D17CB331-4028-4691-B8DB-D52FE70F4223}" srcOrd="1" destOrd="0" parTransId="{7E9FE296-4C85-43AB-B874-3CEB23678D45}" sibTransId="{F4DFB1F8-C735-4BE2-B1DF-BC7FA635FACA}"/>
    <dgm:cxn modelId="{5B29010D-B136-4DE7-AE84-A94738963373}" type="presOf" srcId="{D44DBC8A-C907-4217-81E0-C571975014D0}" destId="{7F9CFE90-F1B1-4C6C-9460-D9F9BB0DA68A}" srcOrd="0" destOrd="0" presId="urn:microsoft.com/office/officeart/2005/8/layout/hierarchy5"/>
    <dgm:cxn modelId="{EA789508-E67E-4915-B99A-B3865B4ACF0D}" type="presOf" srcId="{7E9FE296-4C85-43AB-B874-3CEB23678D45}" destId="{05CFE6C1-3DA2-4B8B-A4A1-9C663F5B7F76}" srcOrd="0" destOrd="0" presId="urn:microsoft.com/office/officeart/2005/8/layout/hierarchy5"/>
    <dgm:cxn modelId="{5F3C7E63-55EB-449A-80AD-F537D8F42F10}" type="presOf" srcId="{C7CEF94F-7B63-42E7-87C5-31952EFC36AA}" destId="{15F73072-8D14-4BEC-80DC-DD6AF18C526D}" srcOrd="1" destOrd="0" presId="urn:microsoft.com/office/officeart/2005/8/layout/hierarchy5"/>
    <dgm:cxn modelId="{2E2E0CC8-B150-40CC-99AA-C1D7232BA499}" type="presOf" srcId="{AE8B5B57-D752-4728-9121-B0F3238E8F5A}" destId="{F6EBD053-FA09-4F31-886F-AD5C399328A9}" srcOrd="1" destOrd="0" presId="urn:microsoft.com/office/officeart/2005/8/layout/hierarchy5"/>
    <dgm:cxn modelId="{22E86B3D-071E-4B18-B3EA-A1D8D2495147}" type="presOf" srcId="{AD40A160-AD0D-4153-88C0-7CA2BCE9D944}" destId="{F3AD7616-9548-4E71-AF65-CAB3343A8C77}" srcOrd="0" destOrd="0" presId="urn:microsoft.com/office/officeart/2005/8/layout/hierarchy5"/>
    <dgm:cxn modelId="{D9DF0828-2353-4590-8707-4655B9DAD272}" type="presOf" srcId="{7E709FC3-041E-4877-8595-BCCD482F3E2C}" destId="{A7743D5B-9421-49AB-9795-F5E6F631B6F3}" srcOrd="0" destOrd="0" presId="urn:microsoft.com/office/officeart/2005/8/layout/hierarchy5"/>
    <dgm:cxn modelId="{203C9F3B-DDE9-4F6D-A37C-E8C04820078F}" type="presOf" srcId="{D0FD32A3-9EE4-4F8C-B8CA-B07A04FE8E70}" destId="{DCD9159C-4D8B-4965-998F-4DDE29521137}" srcOrd="1" destOrd="0" presId="urn:microsoft.com/office/officeart/2005/8/layout/hierarchy5"/>
    <dgm:cxn modelId="{0890B3B7-A92B-408C-B272-2E98ED3AF44E}" type="presOf" srcId="{B0F48394-396E-4CA5-AC9C-AB30FAF36F01}" destId="{39AEA3EA-D95D-45DF-94A1-E3D9F1B7D928}" srcOrd="0" destOrd="0" presId="urn:microsoft.com/office/officeart/2005/8/layout/hierarchy5"/>
    <dgm:cxn modelId="{15959D7F-5650-4EBA-972C-8C7C442C43E1}" srcId="{65951ECB-1E0F-45AC-A99D-EADE037E8D63}" destId="{40B4438D-E85C-4697-A586-15C5532BC7E7}" srcOrd="0" destOrd="0" parTransId="{B0F48394-396E-4CA5-AC9C-AB30FAF36F01}" sibTransId="{21537D7C-475F-4D91-A0F6-AB08172E7DBF}"/>
    <dgm:cxn modelId="{4FF59F3B-EB11-4CA7-89F0-32DC2DD29E1B}" type="presOf" srcId="{709EE871-D40F-4CF0-9648-3C52B1A19810}" destId="{E9CE9D73-26D8-4DD7-A7FC-79D094350D8B}" srcOrd="0" destOrd="0" presId="urn:microsoft.com/office/officeart/2005/8/layout/hierarchy5"/>
    <dgm:cxn modelId="{5095934C-25B8-4A37-8749-BFB40BBCC967}" type="presOf" srcId="{D17CB331-4028-4691-B8DB-D52FE70F4223}" destId="{6A965AF0-A863-4E91-8AFB-3715B264D374}" srcOrd="0" destOrd="0" presId="urn:microsoft.com/office/officeart/2005/8/layout/hierarchy5"/>
    <dgm:cxn modelId="{17C8C92D-99A3-422A-8939-A5FBC1E9CF66}" srcId="{AB93E7B3-1783-41E5-98AD-F5877618C1A6}" destId="{2DF299D4-9E0F-4EAB-9EA2-70FACE5984C6}" srcOrd="0" destOrd="0" parTransId="{C8AA9915-AAD8-4031-A722-A40443DFD190}" sibTransId="{19ABB2E3-CB6A-453D-930A-A51F0F47F79F}"/>
    <dgm:cxn modelId="{CF4A0439-5DB8-4C00-A2A2-29C6E7698DFB}" type="presOf" srcId="{898C7F5E-15DF-4E9D-B994-B7FBF0384F15}" destId="{90736ED7-AE8B-4B17-A25F-97F7538881F4}" srcOrd="0" destOrd="0" presId="urn:microsoft.com/office/officeart/2005/8/layout/hierarchy5"/>
    <dgm:cxn modelId="{6C73996B-2550-4859-9E2D-6E541F399B5D}" type="presOf" srcId="{8A16005B-689A-42C1-AC3B-BC99000BF350}" destId="{02B9A40D-2491-4EF2-AD3C-0ED548B5C9C0}" srcOrd="0" destOrd="0" presId="urn:microsoft.com/office/officeart/2005/8/layout/hierarchy5"/>
    <dgm:cxn modelId="{22FB47E9-6C8C-48AD-82AE-FF9BED5A2714}" type="presOf" srcId="{18149882-DC53-484F-939E-832EE86DFE56}" destId="{1B11B823-E745-4AD0-94A9-6C6A2F30D4AC}" srcOrd="1" destOrd="0" presId="urn:microsoft.com/office/officeart/2005/8/layout/hierarchy5"/>
    <dgm:cxn modelId="{4970E26E-BB33-4014-BD40-18DDB6A2B490}" srcId="{21253258-3F3A-49AE-8458-D1A0BC8F7D5E}" destId="{37B7DC51-B258-4514-B0E3-78131D34F723}" srcOrd="0" destOrd="0" parTransId="{C7CEF94F-7B63-42E7-87C5-31952EFC36AA}" sibTransId="{A849576D-A4AA-4589-A391-48CF5686911A}"/>
    <dgm:cxn modelId="{2FA92632-2084-4C6D-88C2-507A21DD1C54}" type="presOf" srcId="{82560BE4-F4EC-4474-AFD1-38518D35E909}" destId="{30851BAC-1B54-4046-9152-20B9DC1F0870}" srcOrd="1" destOrd="0" presId="urn:microsoft.com/office/officeart/2005/8/layout/hierarchy5"/>
    <dgm:cxn modelId="{A966F7AB-2A25-483D-A3A0-F80F48D36DE6}" type="presOf" srcId="{DFBE443E-870F-41AB-916D-D03E1102F8BA}" destId="{F10A8E15-8FC6-4304-AE8C-A68E58D3552F}" srcOrd="1" destOrd="0" presId="urn:microsoft.com/office/officeart/2005/8/layout/hierarchy5"/>
    <dgm:cxn modelId="{986857B9-6DCA-4BE8-8408-7D63F2B5C0F5}" srcId="{4E1B0F4F-5E51-4BB6-9560-7A11A8C55B1B}" destId="{E95E82D0-9E63-4FD1-88C1-749A62261C58}" srcOrd="1" destOrd="0" parTransId="{8A16005B-689A-42C1-AC3B-BC99000BF350}" sibTransId="{4503CBE5-0D50-4799-8FFA-33738A8A23DB}"/>
    <dgm:cxn modelId="{AB5D5F61-BA0C-4EA3-9466-45D2E84B9ADD}" type="presOf" srcId="{9865BCC9-EE6D-402A-9210-35ADC6CFC7FE}" destId="{E1F5BAB6-C570-43C2-BD69-4B493936FE38}" srcOrd="0" destOrd="0" presId="urn:microsoft.com/office/officeart/2005/8/layout/hierarchy5"/>
    <dgm:cxn modelId="{71ADA7CD-65AA-499A-9E94-0A06F02144F2}" srcId="{CC697CFB-1953-460B-B7B3-901A3810E63A}" destId="{BA839B47-1223-413F-ADF5-D4FECBF61A6D}" srcOrd="0" destOrd="0" parTransId="{C950EF8D-E263-45B6-9D3A-C8B9C9A52387}" sibTransId="{F2908606-1323-4547-8D17-6928EFC2E6D7}"/>
    <dgm:cxn modelId="{5705C677-3DDD-4430-A5EE-5D87CDF5DAFF}" type="presOf" srcId="{167000AB-C6AF-4400-B2F3-A30361053351}" destId="{5627DF4B-AC7F-48A9-B81C-81EB05864FA9}" srcOrd="0" destOrd="0" presId="urn:microsoft.com/office/officeart/2005/8/layout/hierarchy5"/>
    <dgm:cxn modelId="{53D1DB28-B4F0-4E60-80E3-B62BE65F9BDB}" type="presOf" srcId="{AB93E7B3-1783-41E5-98AD-F5877618C1A6}" destId="{C3D34639-843F-45D3-865D-012422345778}" srcOrd="0" destOrd="0" presId="urn:microsoft.com/office/officeart/2005/8/layout/hierarchy5"/>
    <dgm:cxn modelId="{3420B04E-E7E9-4820-B30F-D2EAC61E43E3}" type="presOf" srcId="{B1274D57-3882-443F-9C5C-3C66A0BFABFD}" destId="{94E7AC56-720D-4086-8835-2020F7E29E1C}" srcOrd="0" destOrd="0" presId="urn:microsoft.com/office/officeart/2005/8/layout/hierarchy5"/>
    <dgm:cxn modelId="{198C60AF-D181-4FCA-945F-C7AD3FE98E77}" srcId="{B1274D57-3882-443F-9C5C-3C66A0BFABFD}" destId="{86CC8C84-D627-4924-B850-3F005074BE23}" srcOrd="0" destOrd="0" parTransId="{5EE646DC-DF8D-47E7-80AE-43C01A03E497}" sibTransId="{34F0BB9B-B775-4C12-8728-DE909B26F7D4}"/>
    <dgm:cxn modelId="{6AC8EEE8-4BE5-48C7-835E-19B0223A2BD5}" type="presOf" srcId="{65951ECB-1E0F-45AC-A99D-EADE037E8D63}" destId="{C825451F-C247-4486-B4C1-D664330DBC13}" srcOrd="0" destOrd="0" presId="urn:microsoft.com/office/officeart/2005/8/layout/hierarchy5"/>
    <dgm:cxn modelId="{619F9D69-6208-4162-913F-3AB96FAAA47A}" srcId="{D17CB331-4028-4691-B8DB-D52FE70F4223}" destId="{CC697CFB-1953-460B-B7B3-901A3810E63A}" srcOrd="1" destOrd="0" parTransId="{9865BCC9-EE6D-402A-9210-35ADC6CFC7FE}" sibTransId="{CDDEA390-E379-48C7-AA3F-1E506AD49513}"/>
    <dgm:cxn modelId="{1B4EC16E-252F-41C5-AFB6-5F86FF6E3649}" type="presOf" srcId="{9865BCC9-EE6D-402A-9210-35ADC6CFC7FE}" destId="{49A5DFDE-D864-4FD4-86EF-547B02D1303F}" srcOrd="1" destOrd="0" presId="urn:microsoft.com/office/officeart/2005/8/layout/hierarchy5"/>
    <dgm:cxn modelId="{49CEA96D-6C95-4036-A2A1-F944DF90CF29}" type="presOf" srcId="{E92AB34C-D45B-4E04-9434-7EE702330F3E}" destId="{9C5FC8B5-AFA4-4BF5-8452-A32B462FBF54}" srcOrd="0" destOrd="0" presId="urn:microsoft.com/office/officeart/2005/8/layout/hierarchy5"/>
    <dgm:cxn modelId="{9C7B5C67-D900-4A46-865C-D8BEE0E675C4}" type="presOf" srcId="{4E1B0F4F-5E51-4BB6-9560-7A11A8C55B1B}" destId="{B118C0CB-CB46-49D0-B9FA-73D5AEE1270B}" srcOrd="0" destOrd="0" presId="urn:microsoft.com/office/officeart/2005/8/layout/hierarchy5"/>
    <dgm:cxn modelId="{10527636-1CA3-4D0F-AA87-D62394E4FF98}" type="presOf" srcId="{4E135792-3C7B-4CA1-8750-3F7B3B993208}" destId="{917BFDD8-92E2-4663-911D-F2066203C8E2}" srcOrd="1" destOrd="0" presId="urn:microsoft.com/office/officeart/2005/8/layout/hierarchy5"/>
    <dgm:cxn modelId="{C8185149-8948-4AA8-BF03-063F79003155}" type="presOf" srcId="{D13A13FC-717C-428C-B204-16172CEF986C}" destId="{DB969D71-626D-409A-A82A-FCF0F6EA9272}" srcOrd="0" destOrd="0" presId="urn:microsoft.com/office/officeart/2005/8/layout/hierarchy5"/>
    <dgm:cxn modelId="{64562EDB-C3B4-41ED-8C27-BDC0E1BD6F0E}" type="presOf" srcId="{B0F48394-396E-4CA5-AC9C-AB30FAF36F01}" destId="{05B7A706-382B-48F6-945D-7191947A1AE8}" srcOrd="1" destOrd="0" presId="urn:microsoft.com/office/officeart/2005/8/layout/hierarchy5"/>
    <dgm:cxn modelId="{2F351DAC-F143-4DF5-904C-220BBB017F34}" type="presOf" srcId="{38EC6BAF-FB19-44D6-9A5B-10D321E88BDA}" destId="{1A8042DC-525A-481D-A198-B6C5AE07E6A1}" srcOrd="0" destOrd="0" presId="urn:microsoft.com/office/officeart/2005/8/layout/hierarchy5"/>
    <dgm:cxn modelId="{FDD3EF8C-FBDE-4294-AD73-243F62225599}" type="presOf" srcId="{893BC6B4-D6B5-445C-92D8-F00D4F8300C3}" destId="{7FCEC45F-3B90-4849-9E5E-E4AF4BBE7BAA}" srcOrd="0" destOrd="0" presId="urn:microsoft.com/office/officeart/2005/8/layout/hierarchy5"/>
    <dgm:cxn modelId="{EB003F49-C7B3-4214-BFF2-64A08FD4AD18}" type="presOf" srcId="{7E709FC3-041E-4877-8595-BCCD482F3E2C}" destId="{AFE3202A-2E65-4AF5-9B3E-C5D726E69FA9}" srcOrd="1" destOrd="0" presId="urn:microsoft.com/office/officeart/2005/8/layout/hierarchy5"/>
    <dgm:cxn modelId="{E7B92BA6-C479-4F63-8BE8-52CBF3533667}" type="presOf" srcId="{E92AB34C-D45B-4E04-9434-7EE702330F3E}" destId="{D9CD486B-72E2-4D35-AE49-A43A6E8029B7}" srcOrd="1" destOrd="0" presId="urn:microsoft.com/office/officeart/2005/8/layout/hierarchy5"/>
    <dgm:cxn modelId="{15D8FF81-1F64-4D4A-8CD0-7B58F0159F4B}" type="presOf" srcId="{C7CEF94F-7B63-42E7-87C5-31952EFC36AA}" destId="{C2E8A643-1DE0-49F0-859D-C32E290DB66B}" srcOrd="0" destOrd="0" presId="urn:microsoft.com/office/officeart/2005/8/layout/hierarchy5"/>
    <dgm:cxn modelId="{DD688B4B-B0DB-457F-BBAF-D860E3BB5C10}" srcId="{86CC8C84-D627-4924-B850-3F005074BE23}" destId="{893BC6B4-D6B5-445C-92D8-F00D4F8300C3}" srcOrd="0" destOrd="0" parTransId="{14FBEF42-129C-4EF9-B83A-A28DB08C904C}" sibTransId="{5AEF7E31-CF0C-41D5-BCD4-BBABB8324D89}"/>
    <dgm:cxn modelId="{A44A489F-7F1D-4AEA-A74B-26AA3F98FDD3}" type="presOf" srcId="{48E1D503-9162-4E95-92DF-FEB53256CBCA}" destId="{1842F3BF-3EF2-4872-9647-EFB7D0563798}" srcOrd="1" destOrd="0" presId="urn:microsoft.com/office/officeart/2005/8/layout/hierarchy5"/>
    <dgm:cxn modelId="{B905469E-3C76-4E53-AE3C-4821E1D55159}" type="presOf" srcId="{8DF8B984-45CB-434F-B763-9898F92C4EAD}" destId="{E38F3B38-8624-4078-9A66-052CB31BB533}" srcOrd="0" destOrd="0" presId="urn:microsoft.com/office/officeart/2005/8/layout/hierarchy5"/>
    <dgm:cxn modelId="{A1D2336F-F118-479B-9129-FD48526C20B1}" type="presOf" srcId="{BA839B47-1223-413F-ADF5-D4FECBF61A6D}" destId="{9222B8A8-94A8-4521-8CE3-7FA5B77E6925}" srcOrd="0" destOrd="0" presId="urn:microsoft.com/office/officeart/2005/8/layout/hierarchy5"/>
    <dgm:cxn modelId="{425AC29A-6574-43D5-A25C-5396613F8E1C}" type="presOf" srcId="{2DF299D4-9E0F-4EAB-9EA2-70FACE5984C6}" destId="{C5215124-190A-492D-B027-D62D6389D45B}" srcOrd="0" destOrd="0" presId="urn:microsoft.com/office/officeart/2005/8/layout/hierarchy5"/>
    <dgm:cxn modelId="{F98AA2BE-15C2-41B0-8794-CACF4DC92CB0}" type="presOf" srcId="{13D339D1-BD22-4735-A50F-51A07BF3E7F8}" destId="{9ECE98C3-A93F-47CD-88F5-6A881EAA1B66}" srcOrd="0" destOrd="0" presId="urn:microsoft.com/office/officeart/2005/8/layout/hierarchy5"/>
    <dgm:cxn modelId="{F79B0394-99ED-4892-BC59-0A0BF651FA50}" type="presOf" srcId="{5515A5A1-C5D5-4BF2-97C9-CC96FF293DAB}" destId="{312822C6-AF20-47F6-843A-251CD665A06F}" srcOrd="0" destOrd="0" presId="urn:microsoft.com/office/officeart/2005/8/layout/hierarchy5"/>
    <dgm:cxn modelId="{852ADB20-3673-4B77-B990-4F41FFDEDC8B}" srcId="{48C9B9F8-36AC-4E36-BF96-54DB18578079}" destId="{4E1B0F4F-5E51-4BB6-9560-7A11A8C55B1B}" srcOrd="2" destOrd="0" parTransId="{898C7F5E-15DF-4E9D-B994-B7FBF0384F15}" sibTransId="{59023712-422B-4B05-B3C7-2B19E5673E06}"/>
    <dgm:cxn modelId="{3F3A1025-962F-4726-BD36-3921F8744BB7}" type="presOf" srcId="{CC697CFB-1953-460B-B7B3-901A3810E63A}" destId="{8A3EC511-A1E5-4CA8-84A7-F2404A54CB5D}" srcOrd="0" destOrd="0" presId="urn:microsoft.com/office/officeart/2005/8/layout/hierarchy5"/>
    <dgm:cxn modelId="{02C90F1A-0E24-41AB-B7D7-1C5CE67D7B8B}" type="presOf" srcId="{6CAEF88B-A45D-4FB6-9AEC-7E6E012149A5}" destId="{D18FF3E2-A161-4C65-85E4-89B5A3EFA6E5}" srcOrd="0" destOrd="0" presId="urn:microsoft.com/office/officeart/2005/8/layout/hierarchy5"/>
    <dgm:cxn modelId="{CBD88C81-7F38-4E3F-87C0-04E70B32572E}" srcId="{8DF8B984-45CB-434F-B763-9898F92C4EAD}" destId="{AB93E7B3-1783-41E5-98AD-F5877618C1A6}" srcOrd="1" destOrd="0" parTransId="{AE8B5B57-D752-4728-9121-B0F3238E8F5A}" sibTransId="{B312A0E8-FF3B-4016-B250-E085BFDBEF69}"/>
    <dgm:cxn modelId="{05AA4D6D-FF29-47C2-B9D6-E1B73A36531A}" type="presOf" srcId="{C8AA9915-AAD8-4031-A722-A40443DFD190}" destId="{BD95EDA7-7E43-4266-9399-EE1EDF2A50B1}" srcOrd="1" destOrd="0" presId="urn:microsoft.com/office/officeart/2005/8/layout/hierarchy5"/>
    <dgm:cxn modelId="{8E25CFB9-30DF-4C68-A6E0-93CEB3A8917D}" type="presOf" srcId="{D0FD32A3-9EE4-4F8C-B8CA-B07A04FE8E70}" destId="{4D502FB1-3B62-4445-9986-852C53757DB6}" srcOrd="0" destOrd="0" presId="urn:microsoft.com/office/officeart/2005/8/layout/hierarchy5"/>
    <dgm:cxn modelId="{2A145F03-E3D5-4D8B-8034-CBE83F633A01}" srcId="{48C9B9F8-36AC-4E36-BF96-54DB18578079}" destId="{40F0B3B6-326D-4A88-9EC9-850F90572BB6}" srcOrd="0" destOrd="0" parTransId="{DFBE443E-870F-41AB-916D-D03E1102F8BA}" sibTransId="{491C8CD8-C480-4564-93A0-D5F71035CE75}"/>
    <dgm:cxn modelId="{24893110-3E82-47A8-85D8-4CC3A0A49C0F}" srcId="{B1274D57-3882-443F-9C5C-3C66A0BFABFD}" destId="{D02F6D73-0AD3-45DE-8A23-2C815A1EA9EA}" srcOrd="2" destOrd="0" parTransId="{F2C24489-EC91-48C8-8B29-1818402EBE1E}" sibTransId="{8EA82B46-1E28-47DD-912E-CCE69400E38D}"/>
    <dgm:cxn modelId="{5DA27618-3822-496E-8933-02D4D586B7BA}" type="presOf" srcId="{FD3198BB-3CCD-439E-8D10-894A042CB4CC}" destId="{9ED7EB52-D22D-4921-8CD7-DC3A1825EE81}" srcOrd="0" destOrd="0" presId="urn:microsoft.com/office/officeart/2005/8/layout/hierarchy5"/>
    <dgm:cxn modelId="{B239DE55-CEEA-4D25-B445-F057A875958D}" type="presOf" srcId="{7CA39E60-88DB-43B4-A5E3-E82DDA909FBE}" destId="{B7B73A64-DF3F-4500-B927-A925F4B674D7}" srcOrd="0" destOrd="0" presId="urn:microsoft.com/office/officeart/2005/8/layout/hierarchy5"/>
    <dgm:cxn modelId="{A369F01C-6856-4617-A40E-158BF56D69F8}" type="presOf" srcId="{D13A13FC-717C-428C-B204-16172CEF986C}" destId="{67413DDB-89D3-4F51-A17F-9EC7414F6A01}" srcOrd="1" destOrd="0" presId="urn:microsoft.com/office/officeart/2005/8/layout/hierarchy5"/>
    <dgm:cxn modelId="{38C370E1-2556-4773-AA41-60CB5CD83E6D}" type="presOf" srcId="{13830DCE-5A58-49B2-9F99-D875CA4A851F}" destId="{ECF60578-AA2F-4009-BF95-EC165E1EBE8F}" srcOrd="0" destOrd="0" presId="urn:microsoft.com/office/officeart/2005/8/layout/hierarchy5"/>
    <dgm:cxn modelId="{83CA21A3-48F1-402B-884C-A9531E3C94E6}" type="presOf" srcId="{37B7DC51-B258-4514-B0E3-78131D34F723}" destId="{93E44CDE-DCDC-42A3-B342-F421FE48D901}" srcOrd="0" destOrd="0" presId="urn:microsoft.com/office/officeart/2005/8/layout/hierarchy5"/>
    <dgm:cxn modelId="{9DF50AB3-75F5-47E2-ABD4-1AE6E53D7F1E}" type="presOf" srcId="{6CAEF88B-A45D-4FB6-9AEC-7E6E012149A5}" destId="{0BE49D26-D96A-482D-889D-ABE5E66B9E5C}" srcOrd="1" destOrd="0" presId="urn:microsoft.com/office/officeart/2005/8/layout/hierarchy5"/>
    <dgm:cxn modelId="{AB65D580-6765-422A-BB19-B2E99354F712}" type="presOf" srcId="{38EC6BAF-FB19-44D6-9A5B-10D321E88BDA}" destId="{4837BAD2-0369-48F7-9993-9C7DD8348F99}" srcOrd="1" destOrd="0" presId="urn:microsoft.com/office/officeart/2005/8/layout/hierarchy5"/>
    <dgm:cxn modelId="{DF31B6E7-7FE1-4ACA-ACD9-464F93742484}" type="presOf" srcId="{40F0B3B6-326D-4A88-9EC9-850F90572BB6}" destId="{79581C35-9E69-4106-B20A-A58930DA823D}" srcOrd="0" destOrd="0" presId="urn:microsoft.com/office/officeart/2005/8/layout/hierarchy5"/>
    <dgm:cxn modelId="{567EA1E5-7396-4A95-996A-D6606A19DCF7}" srcId="{B1274D57-3882-443F-9C5C-3C66A0BFABFD}" destId="{82560BE4-F4EC-4474-AFD1-38518D35E909}" srcOrd="3" destOrd="0" parTransId="{723391B7-CE40-43D0-8313-5B409CA04C2E}" sibTransId="{3EF5FC59-D49D-4727-8E8F-F56771C47EEA}"/>
    <dgm:cxn modelId="{89E25D3B-F088-4A62-B224-87CCC82B6F6A}" type="presOf" srcId="{C950EF8D-E263-45B6-9D3A-C8B9C9A52387}" destId="{ACE1CD99-0031-4A11-AFE6-A416D9023785}" srcOrd="0" destOrd="0" presId="urn:microsoft.com/office/officeart/2005/8/layout/hierarchy5"/>
    <dgm:cxn modelId="{C5F8AEDE-62B5-4FED-89E6-16B120DF5432}" srcId="{B1274D57-3882-443F-9C5C-3C66A0BFABFD}" destId="{709EE871-D40F-4CF0-9648-3C52B1A19810}" srcOrd="1" destOrd="0" parTransId="{81ED0838-4D76-4D68-A23A-50179790A858}" sibTransId="{48E9BAA7-A03E-4CB9-95D8-D4739C962FC2}"/>
    <dgm:cxn modelId="{F644AEDF-1029-4773-B12C-848073973325}" type="presOf" srcId="{E95E82D0-9E63-4FD1-88C1-749A62261C58}" destId="{695C4760-E830-4863-ABAD-C7E5E4F1E0BA}" srcOrd="0" destOrd="0" presId="urn:microsoft.com/office/officeart/2005/8/layout/hierarchy5"/>
    <dgm:cxn modelId="{BC8F0C86-94F2-4385-8B95-B58AAABF27E3}" type="presOf" srcId="{D02F6D73-0AD3-45DE-8A23-2C815A1EA9EA}" destId="{62B41CC4-6DD2-4603-86F2-73951647CB57}" srcOrd="1" destOrd="0" presId="urn:microsoft.com/office/officeart/2005/8/layout/hierarchy5"/>
    <dgm:cxn modelId="{D68198E7-2171-4744-B107-655CD07E028E}" srcId="{86CC8C84-D627-4924-B850-3F005074BE23}" destId="{48C9B9F8-36AC-4E36-BF96-54DB18578079}" srcOrd="1" destOrd="0" parTransId="{AD40A160-AD0D-4153-88C0-7CA2BCE9D944}" sibTransId="{2D357F96-5DC1-414B-8F24-605038E08A76}"/>
    <dgm:cxn modelId="{1982FC2F-41E0-4B00-9A2F-1CB73C970678}" srcId="{4E1B0F4F-5E51-4BB6-9560-7A11A8C55B1B}" destId="{65951ECB-1E0F-45AC-A99D-EADE037E8D63}" srcOrd="0" destOrd="0" parTransId="{FD3198BB-3CCD-439E-8D10-894A042CB4CC}" sibTransId="{BC8CE6F9-FA59-4540-A7FA-226A7855767A}"/>
    <dgm:cxn modelId="{106328E9-1F58-4831-B3E6-6646AAE264A2}" type="presOf" srcId="{6B18FCB9-52EF-408E-B9AD-07637A6F9BA3}" destId="{B5B522D6-DDB1-424A-A480-8EEDF5B50B8F}" srcOrd="0" destOrd="0" presId="urn:microsoft.com/office/officeart/2005/8/layout/hierarchy5"/>
    <dgm:cxn modelId="{B9C30C11-6E72-4096-A851-C66AD5285253}" type="presOf" srcId="{18149882-DC53-484F-939E-832EE86DFE56}" destId="{6D0C7B23-7D86-4B9A-AE4D-629D8E9FDB90}" srcOrd="0" destOrd="0" presId="urn:microsoft.com/office/officeart/2005/8/layout/hierarchy5"/>
    <dgm:cxn modelId="{000D766A-AE85-49F1-8250-D196AD13BD91}" type="presOf" srcId="{40B4438D-E85C-4697-A586-15C5532BC7E7}" destId="{7FDB90BF-2361-49A6-B165-2E148767A880}" srcOrd="0" destOrd="0" presId="urn:microsoft.com/office/officeart/2005/8/layout/hierarchy5"/>
    <dgm:cxn modelId="{C12B1FBD-3829-42CF-8D61-D3AE619DFF32}" type="presOf" srcId="{AE8B5B57-D752-4728-9121-B0F3238E8F5A}" destId="{B4E4CCF6-98CA-4796-A7E4-4B1259A0182E}" srcOrd="0" destOrd="0" presId="urn:microsoft.com/office/officeart/2005/8/layout/hierarchy5"/>
    <dgm:cxn modelId="{4C1AFA37-DE1C-4057-A04E-0565FCCCA7B7}" type="presOf" srcId="{48E1D503-9162-4E95-92DF-FEB53256CBCA}" destId="{5C5C2E1C-1A8A-4821-92A1-7C8D4D1F0A86}" srcOrd="0" destOrd="0" presId="urn:microsoft.com/office/officeart/2005/8/layout/hierarchy5"/>
    <dgm:cxn modelId="{A11BEE5D-1471-4B57-8E1D-EE7CD77CFD9F}" type="presOf" srcId="{AD40A160-AD0D-4153-88C0-7CA2BCE9D944}" destId="{D4827FC8-169C-41F4-828C-057E4E604C03}" srcOrd="1" destOrd="0" presId="urn:microsoft.com/office/officeart/2005/8/layout/hierarchy5"/>
    <dgm:cxn modelId="{CCE13240-E5E9-4E48-A517-30A246314D7C}" type="presOf" srcId="{5515A5A1-C5D5-4BF2-97C9-CC96FF293DAB}" destId="{628A5BF2-48B3-4E96-8339-B428E7F23651}" srcOrd="1" destOrd="0" presId="urn:microsoft.com/office/officeart/2005/8/layout/hierarchy5"/>
    <dgm:cxn modelId="{A32B2861-1AA9-4BD4-846E-67C7D4F87D7F}" srcId="{40F0B3B6-326D-4A88-9EC9-850F90572BB6}" destId="{7CA39E60-88DB-43B4-A5E3-E82DDA909FBE}" srcOrd="0" destOrd="0" parTransId="{4E135792-3C7B-4CA1-8750-3F7B3B993208}" sibTransId="{95BBE047-23DB-4D51-9673-F77FCC466BE2}"/>
    <dgm:cxn modelId="{B882339A-851D-42E4-AFBE-78404EB88050}" srcId="{893BC6B4-D6B5-445C-92D8-F00D4F8300C3}" destId="{8DF8B984-45CB-434F-B763-9898F92C4EAD}" srcOrd="0" destOrd="0" parTransId="{5515A5A1-C5D5-4BF2-97C9-CC96FF293DAB}" sibTransId="{EE433512-135A-4F5C-A91B-134758F48E3D}"/>
    <dgm:cxn modelId="{82E8B13F-28FF-4EA5-BCCB-E9B1F16E7CD4}" type="presOf" srcId="{82560BE4-F4EC-4474-AFD1-38518D35E909}" destId="{260E30E3-084C-40D3-93A9-CF3ABC8C186B}" srcOrd="0" destOrd="0" presId="urn:microsoft.com/office/officeart/2005/8/layout/hierarchy5"/>
    <dgm:cxn modelId="{604F049F-89E9-4A92-8330-AD6EF86E43F4}" type="presOf" srcId="{709EE871-D40F-4CF0-9648-3C52B1A19810}" destId="{952EC0C2-6CA6-47F4-B1CD-D829D986ED0F}" srcOrd="1" destOrd="0" presId="urn:microsoft.com/office/officeart/2005/8/layout/hierarchy5"/>
    <dgm:cxn modelId="{1B552AF3-753F-46F6-9281-F99BD2300C2F}" type="presOf" srcId="{7E9FE296-4C85-43AB-B874-3CEB23678D45}" destId="{C4CCBD77-939E-4C85-A00C-B4F46AEA9372}" srcOrd="1" destOrd="0" presId="urn:microsoft.com/office/officeart/2005/8/layout/hierarchy5"/>
    <dgm:cxn modelId="{2EEC16CC-6963-4DCA-B322-3BC3CAB1D6DE}" srcId="{167000AB-C6AF-4400-B2F3-A30361053351}" destId="{A3EB399B-1883-4065-AD92-6CD2918F2CCF}" srcOrd="0" destOrd="0" parTransId="{38EC6BAF-FB19-44D6-9A5B-10D321E88BDA}" sibTransId="{EA11DA13-9709-4780-A070-00C9F4B9AB5B}"/>
    <dgm:cxn modelId="{F253F237-BDBB-4D7B-B1DB-10FCB7DE4011}" srcId="{B1274D57-3882-443F-9C5C-3C66A0BFABFD}" destId="{D0FD32A3-9EE4-4F8C-B8CA-B07A04FE8E70}" srcOrd="4" destOrd="0" parTransId="{08661838-B9B9-48C8-AC6F-133196E633CA}" sibTransId="{2BDB5307-4144-45D9-B567-2C68E92A597A}"/>
    <dgm:cxn modelId="{E4C43D53-E154-41D0-9E03-80BD78E3157D}" type="presOf" srcId="{86CC8C84-D627-4924-B850-3F005074BE23}" destId="{6B34A12B-D233-4E79-94E3-CB5075864FB3}" srcOrd="0" destOrd="0" presId="urn:microsoft.com/office/officeart/2005/8/layout/hierarchy5"/>
    <dgm:cxn modelId="{8F512E5A-9949-4813-B483-23F84D5026E5}" srcId="{D17CB331-4028-4691-B8DB-D52FE70F4223}" destId="{21253258-3F3A-49AE-8458-D1A0BC8F7D5E}" srcOrd="0" destOrd="0" parTransId="{6CAEF88B-A45D-4FB6-9AEC-7E6E012149A5}" sibTransId="{199BD6B7-04B4-4D3E-9AA8-3C2995B63BB9}"/>
    <dgm:cxn modelId="{C96EE536-DD92-4151-B41D-676D65753976}" srcId="{7CA39E60-88DB-43B4-A5E3-E82DDA909FBE}" destId="{13D339D1-BD22-4735-A50F-51A07BF3E7F8}" srcOrd="0" destOrd="0" parTransId="{18149882-DC53-484F-939E-832EE86DFE56}" sibTransId="{7B655B07-1F3E-4CCC-8950-C545BF7311C3}"/>
    <dgm:cxn modelId="{13FF1BB0-29CA-4035-9C47-5C2B3E201747}" type="presOf" srcId="{14FBEF42-129C-4EF9-B83A-A28DB08C904C}" destId="{054D5244-0AE0-4EDF-86EC-1171C4941A24}" srcOrd="0" destOrd="0" presId="urn:microsoft.com/office/officeart/2005/8/layout/hierarchy5"/>
    <dgm:cxn modelId="{A1F6968D-644A-4B1C-AFF6-ED5F2AE1F928}" type="presOf" srcId="{13830DCE-5A58-49B2-9F99-D875CA4A851F}" destId="{42E610ED-C9E3-46BC-9AD6-B048BC6F59EF}" srcOrd="1" destOrd="0" presId="urn:microsoft.com/office/officeart/2005/8/layout/hierarchy5"/>
    <dgm:cxn modelId="{82FCF18C-19DA-43F4-A34F-5412DB24A084}" srcId="{40F0B3B6-326D-4A88-9EC9-850F90572BB6}" destId="{6B18FCB9-52EF-408E-B9AD-07637A6F9BA3}" srcOrd="1" destOrd="0" parTransId="{48E1D503-9162-4E95-92DF-FEB53256CBCA}" sibTransId="{6FF3AB04-79D2-4CDC-A7F3-964F6710A00B}"/>
    <dgm:cxn modelId="{41D2FA73-954B-4A2C-A425-038772187089}" type="presOf" srcId="{898C7F5E-15DF-4E9D-B994-B7FBF0384F15}" destId="{E5D7D848-C2CC-41C9-AC9F-6A72A6D7B5C6}" srcOrd="1" destOrd="0" presId="urn:microsoft.com/office/officeart/2005/8/layout/hierarchy5"/>
    <dgm:cxn modelId="{72129F08-87F2-4771-A017-A4B3706D9643}" type="presOf" srcId="{DFBE443E-870F-41AB-916D-D03E1102F8BA}" destId="{6864F511-B5CB-49CB-8746-93D17FE0131B}" srcOrd="0" destOrd="0" presId="urn:microsoft.com/office/officeart/2005/8/layout/hierarchy5"/>
    <dgm:cxn modelId="{44335426-1919-437F-92C7-6839D5967A23}" type="presOf" srcId="{4E135792-3C7B-4CA1-8750-3F7B3B993208}" destId="{757A666A-D405-43AF-9CC3-10E516F00B05}" srcOrd="0" destOrd="0" presId="urn:microsoft.com/office/officeart/2005/8/layout/hierarchy5"/>
    <dgm:cxn modelId="{6D1CD13D-5FC9-4AF1-9775-99D0D7199EA2}" srcId="{B1274D57-3882-443F-9C5C-3C66A0BFABFD}" destId="{D13A13FC-717C-428C-B204-16172CEF986C}" srcOrd="5" destOrd="0" parTransId="{121E4678-047A-4653-8AF3-6470C67E016E}" sibTransId="{19828E3F-682E-444A-B8B1-6B73D94C9638}"/>
    <dgm:cxn modelId="{0F3CAF30-EFCC-439E-AB4F-2E9049543458}" type="presOf" srcId="{21253258-3F3A-49AE-8458-D1A0BC8F7D5E}" destId="{AB0AC385-DDDC-4237-9F26-52CF430FBED4}" srcOrd="0" destOrd="0" presId="urn:microsoft.com/office/officeart/2005/8/layout/hierarchy5"/>
    <dgm:cxn modelId="{2DA5F09E-456A-4919-83C8-10CDCBF73EA1}" type="presOf" srcId="{D02F6D73-0AD3-45DE-8A23-2C815A1EA9EA}" destId="{7F651B92-93BD-4B1B-B662-EA4A4A21DF9C}" srcOrd="0" destOrd="0" presId="urn:microsoft.com/office/officeart/2005/8/layout/hierarchy5"/>
    <dgm:cxn modelId="{32EDB538-31E7-46EA-8CDC-542EE1655469}" type="presOf" srcId="{14FBEF42-129C-4EF9-B83A-A28DB08C904C}" destId="{0F0C1EF1-407C-42D7-96A0-18D7E5FF39A3}" srcOrd="1" destOrd="0" presId="urn:microsoft.com/office/officeart/2005/8/layout/hierarchy5"/>
    <dgm:cxn modelId="{A32FFFD3-2F3F-41FC-BC59-38ABE6DD6C5F}" type="presOf" srcId="{FD3198BB-3CCD-439E-8D10-894A042CB4CC}" destId="{E3AD8AEE-51C3-4110-A6D4-B25A72C974B3}" srcOrd="1" destOrd="0" presId="urn:microsoft.com/office/officeart/2005/8/layout/hierarchy5"/>
    <dgm:cxn modelId="{97B0055C-BCA3-440E-9149-4CF9A4DC4738}" type="presOf" srcId="{48C9B9F8-36AC-4E36-BF96-54DB18578079}" destId="{4C024CEE-5FA2-4BCA-BB0D-20315EF7CAE8}" srcOrd="0" destOrd="0" presId="urn:microsoft.com/office/officeart/2005/8/layout/hierarchy5"/>
    <dgm:cxn modelId="{10399AA8-E2B5-40B1-A4B6-7E4B9A2F695F}" type="presOf" srcId="{A3EB399B-1883-4065-AD92-6CD2918F2CCF}" destId="{DDBA22E2-77A4-4BEB-98D4-AB50E6D22377}" srcOrd="0" destOrd="0" presId="urn:microsoft.com/office/officeart/2005/8/layout/hierarchy5"/>
    <dgm:cxn modelId="{776AF9EA-8E2F-47C7-99F3-E389BDCF5F00}" type="presParOf" srcId="{94E7AC56-720D-4086-8835-2020F7E29E1C}" destId="{C2FC229D-8041-44AB-98EF-9FA9FDE009ED}" srcOrd="0" destOrd="0" presId="urn:microsoft.com/office/officeart/2005/8/layout/hierarchy5"/>
    <dgm:cxn modelId="{C6CFD16F-F713-42F9-9938-E5CF716F1C71}" type="presParOf" srcId="{C2FC229D-8041-44AB-98EF-9FA9FDE009ED}" destId="{E81DC242-AEA7-4C32-A8D3-6C89DC9231D2}" srcOrd="0" destOrd="0" presId="urn:microsoft.com/office/officeart/2005/8/layout/hierarchy5"/>
    <dgm:cxn modelId="{6AA75514-7EFE-4D18-847B-6770B0DF60F7}" type="presParOf" srcId="{C2FC229D-8041-44AB-98EF-9FA9FDE009ED}" destId="{D8EC63BF-2E44-457B-8C33-BCF50AC34B61}" srcOrd="1" destOrd="0" presId="urn:microsoft.com/office/officeart/2005/8/layout/hierarchy5"/>
    <dgm:cxn modelId="{4C58B4A8-23BE-4481-A65F-9351C0A571EB}" type="presParOf" srcId="{D8EC63BF-2E44-457B-8C33-BCF50AC34B61}" destId="{D67643AF-B0E9-4522-A050-7967D7E713AC}" srcOrd="0" destOrd="0" presId="urn:microsoft.com/office/officeart/2005/8/layout/hierarchy5"/>
    <dgm:cxn modelId="{4CE51E8E-E3BC-4E15-9ECC-BD4BD3C559EA}" type="presParOf" srcId="{D67643AF-B0E9-4522-A050-7967D7E713AC}" destId="{6B34A12B-D233-4E79-94E3-CB5075864FB3}" srcOrd="0" destOrd="0" presId="urn:microsoft.com/office/officeart/2005/8/layout/hierarchy5"/>
    <dgm:cxn modelId="{561CA0AC-42C4-4E3F-9F1E-4281FEBCCBBA}" type="presParOf" srcId="{D67643AF-B0E9-4522-A050-7967D7E713AC}" destId="{8F30C0E8-82EB-490B-8D9B-0E9914EF9C2D}" srcOrd="1" destOrd="0" presId="urn:microsoft.com/office/officeart/2005/8/layout/hierarchy5"/>
    <dgm:cxn modelId="{131C147A-0C74-4C4A-B145-BFD443332A82}" type="presParOf" srcId="{8F30C0E8-82EB-490B-8D9B-0E9914EF9C2D}" destId="{054D5244-0AE0-4EDF-86EC-1171C4941A24}" srcOrd="0" destOrd="0" presId="urn:microsoft.com/office/officeart/2005/8/layout/hierarchy5"/>
    <dgm:cxn modelId="{F9654F55-0BB2-41B0-8698-153EEE99D754}" type="presParOf" srcId="{054D5244-0AE0-4EDF-86EC-1171C4941A24}" destId="{0F0C1EF1-407C-42D7-96A0-18D7E5FF39A3}" srcOrd="0" destOrd="0" presId="urn:microsoft.com/office/officeart/2005/8/layout/hierarchy5"/>
    <dgm:cxn modelId="{307F1216-B46F-4B77-925A-2E1F4DFDFBD1}" type="presParOf" srcId="{8F30C0E8-82EB-490B-8D9B-0E9914EF9C2D}" destId="{0E8D4F95-8DE8-4B35-AF57-6F75E8569030}" srcOrd="1" destOrd="0" presId="urn:microsoft.com/office/officeart/2005/8/layout/hierarchy5"/>
    <dgm:cxn modelId="{5C6AF06D-0D99-41D2-842D-9BDBF9E76B0E}" type="presParOf" srcId="{0E8D4F95-8DE8-4B35-AF57-6F75E8569030}" destId="{7FCEC45F-3B90-4849-9E5E-E4AF4BBE7BAA}" srcOrd="0" destOrd="0" presId="urn:microsoft.com/office/officeart/2005/8/layout/hierarchy5"/>
    <dgm:cxn modelId="{36B5D2B1-F92F-4861-9854-ECC06AADAB3B}" type="presParOf" srcId="{0E8D4F95-8DE8-4B35-AF57-6F75E8569030}" destId="{7DAFD202-F480-4B05-8E2A-C3F8E0597C15}" srcOrd="1" destOrd="0" presId="urn:microsoft.com/office/officeart/2005/8/layout/hierarchy5"/>
    <dgm:cxn modelId="{8ECFE507-EEC4-4683-BD54-F1BC7183FC4E}" type="presParOf" srcId="{7DAFD202-F480-4B05-8E2A-C3F8E0597C15}" destId="{312822C6-AF20-47F6-843A-251CD665A06F}" srcOrd="0" destOrd="0" presId="urn:microsoft.com/office/officeart/2005/8/layout/hierarchy5"/>
    <dgm:cxn modelId="{39C0C501-6B04-435E-8B38-1405BB25C518}" type="presParOf" srcId="{312822C6-AF20-47F6-843A-251CD665A06F}" destId="{628A5BF2-48B3-4E96-8339-B428E7F23651}" srcOrd="0" destOrd="0" presId="urn:microsoft.com/office/officeart/2005/8/layout/hierarchy5"/>
    <dgm:cxn modelId="{A2757361-6F64-4213-B4A0-8000DF578EFF}" type="presParOf" srcId="{7DAFD202-F480-4B05-8E2A-C3F8E0597C15}" destId="{D0175CD0-678A-4F7E-927A-45F222889F44}" srcOrd="1" destOrd="0" presId="urn:microsoft.com/office/officeart/2005/8/layout/hierarchy5"/>
    <dgm:cxn modelId="{39349EA9-CB8A-47B0-A92C-4A0B92790419}" type="presParOf" srcId="{D0175CD0-678A-4F7E-927A-45F222889F44}" destId="{E38F3B38-8624-4078-9A66-052CB31BB533}" srcOrd="0" destOrd="0" presId="urn:microsoft.com/office/officeart/2005/8/layout/hierarchy5"/>
    <dgm:cxn modelId="{7E0AD4D9-114B-4CAE-8419-52B1EF45E942}" type="presParOf" srcId="{D0175CD0-678A-4F7E-927A-45F222889F44}" destId="{655BC800-DA4C-45CB-B19C-B4B4B3C45523}" srcOrd="1" destOrd="0" presId="urn:microsoft.com/office/officeart/2005/8/layout/hierarchy5"/>
    <dgm:cxn modelId="{1E8994E1-9A4D-4362-8476-2CC8BB3983DB}" type="presParOf" srcId="{655BC800-DA4C-45CB-B19C-B4B4B3C45523}" destId="{9C5FC8B5-AFA4-4BF5-8452-A32B462FBF54}" srcOrd="0" destOrd="0" presId="urn:microsoft.com/office/officeart/2005/8/layout/hierarchy5"/>
    <dgm:cxn modelId="{ADC91227-528B-477A-B8A1-89854CC97EAB}" type="presParOf" srcId="{9C5FC8B5-AFA4-4BF5-8452-A32B462FBF54}" destId="{D9CD486B-72E2-4D35-AE49-A43A6E8029B7}" srcOrd="0" destOrd="0" presId="urn:microsoft.com/office/officeart/2005/8/layout/hierarchy5"/>
    <dgm:cxn modelId="{5E09E8BA-47B5-4BF5-BB92-8DB40FFFD2B4}" type="presParOf" srcId="{655BC800-DA4C-45CB-B19C-B4B4B3C45523}" destId="{7B080436-94F1-42A3-89EE-DA0AD5D2619B}" srcOrd="1" destOrd="0" presId="urn:microsoft.com/office/officeart/2005/8/layout/hierarchy5"/>
    <dgm:cxn modelId="{9DA5C13A-311C-4CBD-AFBA-A3E353907649}" type="presParOf" srcId="{7B080436-94F1-42A3-89EE-DA0AD5D2619B}" destId="{5627DF4B-AC7F-48A9-B81C-81EB05864FA9}" srcOrd="0" destOrd="0" presId="urn:microsoft.com/office/officeart/2005/8/layout/hierarchy5"/>
    <dgm:cxn modelId="{A1DF247E-CAE9-44A4-9D3D-9B3EFC52025F}" type="presParOf" srcId="{7B080436-94F1-42A3-89EE-DA0AD5D2619B}" destId="{A736A288-EE10-4894-87DB-78F26BFC1699}" srcOrd="1" destOrd="0" presId="urn:microsoft.com/office/officeart/2005/8/layout/hierarchy5"/>
    <dgm:cxn modelId="{2FB27C6B-9B75-4DCF-B86A-056366063416}" type="presParOf" srcId="{A736A288-EE10-4894-87DB-78F26BFC1699}" destId="{1A8042DC-525A-481D-A198-B6C5AE07E6A1}" srcOrd="0" destOrd="0" presId="urn:microsoft.com/office/officeart/2005/8/layout/hierarchy5"/>
    <dgm:cxn modelId="{8707BEBF-90E2-4ED6-AC8D-AF88D9E36EDA}" type="presParOf" srcId="{1A8042DC-525A-481D-A198-B6C5AE07E6A1}" destId="{4837BAD2-0369-48F7-9993-9C7DD8348F99}" srcOrd="0" destOrd="0" presId="urn:microsoft.com/office/officeart/2005/8/layout/hierarchy5"/>
    <dgm:cxn modelId="{02979F11-A7B4-4032-BF9B-C870EFB9ECFA}" type="presParOf" srcId="{A736A288-EE10-4894-87DB-78F26BFC1699}" destId="{59E54CCE-9C45-4462-859C-835579A224AA}" srcOrd="1" destOrd="0" presId="urn:microsoft.com/office/officeart/2005/8/layout/hierarchy5"/>
    <dgm:cxn modelId="{9D248959-9B47-4635-BE58-FD7F5087EE73}" type="presParOf" srcId="{59E54CCE-9C45-4462-859C-835579A224AA}" destId="{DDBA22E2-77A4-4BEB-98D4-AB50E6D22377}" srcOrd="0" destOrd="0" presId="urn:microsoft.com/office/officeart/2005/8/layout/hierarchy5"/>
    <dgm:cxn modelId="{09E9520E-0E29-41B2-8520-7F23E23BA66B}" type="presParOf" srcId="{59E54CCE-9C45-4462-859C-835579A224AA}" destId="{B8984204-6151-416E-B0B2-D90DB86F0EE0}" srcOrd="1" destOrd="0" presId="urn:microsoft.com/office/officeart/2005/8/layout/hierarchy5"/>
    <dgm:cxn modelId="{28E41C3F-2CB6-4C32-97FB-A336F6EB4B41}" type="presParOf" srcId="{655BC800-DA4C-45CB-B19C-B4B4B3C45523}" destId="{B4E4CCF6-98CA-4796-A7E4-4B1259A0182E}" srcOrd="2" destOrd="0" presId="urn:microsoft.com/office/officeart/2005/8/layout/hierarchy5"/>
    <dgm:cxn modelId="{DC1AC665-066E-4F3D-BD04-056727EB64FD}" type="presParOf" srcId="{B4E4CCF6-98CA-4796-A7E4-4B1259A0182E}" destId="{F6EBD053-FA09-4F31-886F-AD5C399328A9}" srcOrd="0" destOrd="0" presId="urn:microsoft.com/office/officeart/2005/8/layout/hierarchy5"/>
    <dgm:cxn modelId="{B02F0F28-F7F0-4324-939D-2865E7943C2E}" type="presParOf" srcId="{655BC800-DA4C-45CB-B19C-B4B4B3C45523}" destId="{594B6915-FCFE-486E-84E4-4BDE2769E562}" srcOrd="3" destOrd="0" presId="urn:microsoft.com/office/officeart/2005/8/layout/hierarchy5"/>
    <dgm:cxn modelId="{5DD3CEA1-D6CD-4BB8-924A-221E6768B6BD}" type="presParOf" srcId="{594B6915-FCFE-486E-84E4-4BDE2769E562}" destId="{C3D34639-843F-45D3-865D-012422345778}" srcOrd="0" destOrd="0" presId="urn:microsoft.com/office/officeart/2005/8/layout/hierarchy5"/>
    <dgm:cxn modelId="{FB9E9214-A104-466C-80F9-BC9D9711C851}" type="presParOf" srcId="{594B6915-FCFE-486E-84E4-4BDE2769E562}" destId="{1962DB2E-887F-4F27-B133-8EEFBDB75C73}" srcOrd="1" destOrd="0" presId="urn:microsoft.com/office/officeart/2005/8/layout/hierarchy5"/>
    <dgm:cxn modelId="{673EA797-B77B-4C66-A080-BA214F55D4E2}" type="presParOf" srcId="{1962DB2E-887F-4F27-B133-8EEFBDB75C73}" destId="{29107B69-3E48-4E58-AF0E-58BA7FB656AF}" srcOrd="0" destOrd="0" presId="urn:microsoft.com/office/officeart/2005/8/layout/hierarchy5"/>
    <dgm:cxn modelId="{2BC98B08-A058-436D-8608-894083DEE321}" type="presParOf" srcId="{29107B69-3E48-4E58-AF0E-58BA7FB656AF}" destId="{BD95EDA7-7E43-4266-9399-EE1EDF2A50B1}" srcOrd="0" destOrd="0" presId="urn:microsoft.com/office/officeart/2005/8/layout/hierarchy5"/>
    <dgm:cxn modelId="{60343210-FA54-46C3-BC32-DC7121D4BC61}" type="presParOf" srcId="{1962DB2E-887F-4F27-B133-8EEFBDB75C73}" destId="{DC27EF34-09AE-450A-B73A-9FFA3EA1EAD8}" srcOrd="1" destOrd="0" presId="urn:microsoft.com/office/officeart/2005/8/layout/hierarchy5"/>
    <dgm:cxn modelId="{28667EA8-834C-4805-AD6A-89CA49D385CD}" type="presParOf" srcId="{DC27EF34-09AE-450A-B73A-9FFA3EA1EAD8}" destId="{C5215124-190A-492D-B027-D62D6389D45B}" srcOrd="0" destOrd="0" presId="urn:microsoft.com/office/officeart/2005/8/layout/hierarchy5"/>
    <dgm:cxn modelId="{892D4D13-C7AB-4993-AC89-7722B24ECC0C}" type="presParOf" srcId="{DC27EF34-09AE-450A-B73A-9FFA3EA1EAD8}" destId="{43129929-07D5-43DB-89CB-1797A67BDAB5}" srcOrd="1" destOrd="0" presId="urn:microsoft.com/office/officeart/2005/8/layout/hierarchy5"/>
    <dgm:cxn modelId="{24DEBA16-F067-4C1B-9C3B-F5B70CFEBC27}" type="presParOf" srcId="{8F30C0E8-82EB-490B-8D9B-0E9914EF9C2D}" destId="{F3AD7616-9548-4E71-AF65-CAB3343A8C77}" srcOrd="2" destOrd="0" presId="urn:microsoft.com/office/officeart/2005/8/layout/hierarchy5"/>
    <dgm:cxn modelId="{29488594-350B-40E7-AB95-92B1A6A128A1}" type="presParOf" srcId="{F3AD7616-9548-4E71-AF65-CAB3343A8C77}" destId="{D4827FC8-169C-41F4-828C-057E4E604C03}" srcOrd="0" destOrd="0" presId="urn:microsoft.com/office/officeart/2005/8/layout/hierarchy5"/>
    <dgm:cxn modelId="{A0426E00-4CB8-40F7-B88C-BAA1734AAF10}" type="presParOf" srcId="{8F30C0E8-82EB-490B-8D9B-0E9914EF9C2D}" destId="{2CEC300E-9FDC-44D9-BE8C-8EE818EC77BE}" srcOrd="3" destOrd="0" presId="urn:microsoft.com/office/officeart/2005/8/layout/hierarchy5"/>
    <dgm:cxn modelId="{FE715633-2F41-487D-86A4-D6CFE080AA47}" type="presParOf" srcId="{2CEC300E-9FDC-44D9-BE8C-8EE818EC77BE}" destId="{4C024CEE-5FA2-4BCA-BB0D-20315EF7CAE8}" srcOrd="0" destOrd="0" presId="urn:microsoft.com/office/officeart/2005/8/layout/hierarchy5"/>
    <dgm:cxn modelId="{B3504726-AFFE-4A04-9CA6-48873233EDEF}" type="presParOf" srcId="{2CEC300E-9FDC-44D9-BE8C-8EE818EC77BE}" destId="{EF110244-FDD2-4560-839C-609762671BE8}" srcOrd="1" destOrd="0" presId="urn:microsoft.com/office/officeart/2005/8/layout/hierarchy5"/>
    <dgm:cxn modelId="{8CE3B345-E3D9-4CD0-99E2-05B4E29059EF}" type="presParOf" srcId="{EF110244-FDD2-4560-839C-609762671BE8}" destId="{6864F511-B5CB-49CB-8746-93D17FE0131B}" srcOrd="0" destOrd="0" presId="urn:microsoft.com/office/officeart/2005/8/layout/hierarchy5"/>
    <dgm:cxn modelId="{74D55346-D708-4F95-821B-6D39990E8C5F}" type="presParOf" srcId="{6864F511-B5CB-49CB-8746-93D17FE0131B}" destId="{F10A8E15-8FC6-4304-AE8C-A68E58D3552F}" srcOrd="0" destOrd="0" presId="urn:microsoft.com/office/officeart/2005/8/layout/hierarchy5"/>
    <dgm:cxn modelId="{DBFF86BA-43E4-44F9-9BC4-C5C70A0EA179}" type="presParOf" srcId="{EF110244-FDD2-4560-839C-609762671BE8}" destId="{7C76C78A-EFE4-42A5-83CD-86500C7047FA}" srcOrd="1" destOrd="0" presId="urn:microsoft.com/office/officeart/2005/8/layout/hierarchy5"/>
    <dgm:cxn modelId="{F37531FA-56C0-4BDE-A996-919493C0BF85}" type="presParOf" srcId="{7C76C78A-EFE4-42A5-83CD-86500C7047FA}" destId="{79581C35-9E69-4106-B20A-A58930DA823D}" srcOrd="0" destOrd="0" presId="urn:microsoft.com/office/officeart/2005/8/layout/hierarchy5"/>
    <dgm:cxn modelId="{F65C270C-A2E2-4D40-A9A7-F1E02F90BEE6}" type="presParOf" srcId="{7C76C78A-EFE4-42A5-83CD-86500C7047FA}" destId="{ACA680AF-9D67-4142-AD3A-D63405DCD729}" srcOrd="1" destOrd="0" presId="urn:microsoft.com/office/officeart/2005/8/layout/hierarchy5"/>
    <dgm:cxn modelId="{4D52BA7A-83D2-42B2-BE5D-6322E6AF46B8}" type="presParOf" srcId="{ACA680AF-9D67-4142-AD3A-D63405DCD729}" destId="{757A666A-D405-43AF-9CC3-10E516F00B05}" srcOrd="0" destOrd="0" presId="urn:microsoft.com/office/officeart/2005/8/layout/hierarchy5"/>
    <dgm:cxn modelId="{B2B75AD1-A462-45BF-A6D5-C768DD15FCF5}" type="presParOf" srcId="{757A666A-D405-43AF-9CC3-10E516F00B05}" destId="{917BFDD8-92E2-4663-911D-F2066203C8E2}" srcOrd="0" destOrd="0" presId="urn:microsoft.com/office/officeart/2005/8/layout/hierarchy5"/>
    <dgm:cxn modelId="{EA05722E-2E00-48DA-87FE-0D713180774F}" type="presParOf" srcId="{ACA680AF-9D67-4142-AD3A-D63405DCD729}" destId="{73EF58E0-70A4-4597-9CBE-AC15CF37D322}" srcOrd="1" destOrd="0" presId="urn:microsoft.com/office/officeart/2005/8/layout/hierarchy5"/>
    <dgm:cxn modelId="{E4E45409-5616-4D57-AAF5-F9B4E0AFA4AE}" type="presParOf" srcId="{73EF58E0-70A4-4597-9CBE-AC15CF37D322}" destId="{B7B73A64-DF3F-4500-B927-A925F4B674D7}" srcOrd="0" destOrd="0" presId="urn:microsoft.com/office/officeart/2005/8/layout/hierarchy5"/>
    <dgm:cxn modelId="{79B8C22B-3F3A-4528-8319-56869B6EAA49}" type="presParOf" srcId="{73EF58E0-70A4-4597-9CBE-AC15CF37D322}" destId="{3E69C9D4-5837-4625-85C0-D416B3FA3694}" srcOrd="1" destOrd="0" presId="urn:microsoft.com/office/officeart/2005/8/layout/hierarchy5"/>
    <dgm:cxn modelId="{015B10B5-5E23-4F8A-9CC5-D6E7CA3FF661}" type="presParOf" srcId="{3E69C9D4-5837-4625-85C0-D416B3FA3694}" destId="{6D0C7B23-7D86-4B9A-AE4D-629D8E9FDB90}" srcOrd="0" destOrd="0" presId="urn:microsoft.com/office/officeart/2005/8/layout/hierarchy5"/>
    <dgm:cxn modelId="{29029DEC-5714-4BB5-A69B-F83EC65BAC05}" type="presParOf" srcId="{6D0C7B23-7D86-4B9A-AE4D-629D8E9FDB90}" destId="{1B11B823-E745-4AD0-94A9-6C6A2F30D4AC}" srcOrd="0" destOrd="0" presId="urn:microsoft.com/office/officeart/2005/8/layout/hierarchy5"/>
    <dgm:cxn modelId="{15DFAF6B-F902-47F4-BEA8-C018FAB2FBB9}" type="presParOf" srcId="{3E69C9D4-5837-4625-85C0-D416B3FA3694}" destId="{DEF23B8F-2678-4408-85CB-D2B8AAF832A3}" srcOrd="1" destOrd="0" presId="urn:microsoft.com/office/officeart/2005/8/layout/hierarchy5"/>
    <dgm:cxn modelId="{AA664C25-56AD-4FBA-B091-C51A8BDD315E}" type="presParOf" srcId="{DEF23B8F-2678-4408-85CB-D2B8AAF832A3}" destId="{9ECE98C3-A93F-47CD-88F5-6A881EAA1B66}" srcOrd="0" destOrd="0" presId="urn:microsoft.com/office/officeart/2005/8/layout/hierarchy5"/>
    <dgm:cxn modelId="{EAECBD98-E2F4-4D50-A108-6B0670A88FCE}" type="presParOf" srcId="{DEF23B8F-2678-4408-85CB-D2B8AAF832A3}" destId="{ED827A14-B319-4B3C-A8F7-E12A8D6BD3FB}" srcOrd="1" destOrd="0" presId="urn:microsoft.com/office/officeart/2005/8/layout/hierarchy5"/>
    <dgm:cxn modelId="{14826DDA-5648-4C70-A14E-E4E573E3DB2D}" type="presParOf" srcId="{ACA680AF-9D67-4142-AD3A-D63405DCD729}" destId="{5C5C2E1C-1A8A-4821-92A1-7C8D4D1F0A86}" srcOrd="2" destOrd="0" presId="urn:microsoft.com/office/officeart/2005/8/layout/hierarchy5"/>
    <dgm:cxn modelId="{304F7C83-D0B4-4847-93E1-5192DA7491DC}" type="presParOf" srcId="{5C5C2E1C-1A8A-4821-92A1-7C8D4D1F0A86}" destId="{1842F3BF-3EF2-4872-9647-EFB7D0563798}" srcOrd="0" destOrd="0" presId="urn:microsoft.com/office/officeart/2005/8/layout/hierarchy5"/>
    <dgm:cxn modelId="{0AC53E11-DEE7-4172-BE04-8502E6A7B4A8}" type="presParOf" srcId="{ACA680AF-9D67-4142-AD3A-D63405DCD729}" destId="{F829C16C-31E6-4AF6-8B01-B6F8067DBA94}" srcOrd="3" destOrd="0" presId="urn:microsoft.com/office/officeart/2005/8/layout/hierarchy5"/>
    <dgm:cxn modelId="{6D8A1BAA-5B29-470D-854E-D415AFD40A9A}" type="presParOf" srcId="{F829C16C-31E6-4AF6-8B01-B6F8067DBA94}" destId="{B5B522D6-DDB1-424A-A480-8EEDF5B50B8F}" srcOrd="0" destOrd="0" presId="urn:microsoft.com/office/officeart/2005/8/layout/hierarchy5"/>
    <dgm:cxn modelId="{98035D2F-C5ED-4BE2-97FC-AA6E8D786F34}" type="presParOf" srcId="{F829C16C-31E6-4AF6-8B01-B6F8067DBA94}" destId="{1852D0EC-EB51-4123-B9C4-B7758EE93B2A}" srcOrd="1" destOrd="0" presId="urn:microsoft.com/office/officeart/2005/8/layout/hierarchy5"/>
    <dgm:cxn modelId="{E0FC5B8A-6CB1-4C05-9D05-30A8EBB511D2}" type="presParOf" srcId="{1852D0EC-EB51-4123-B9C4-B7758EE93B2A}" destId="{A7743D5B-9421-49AB-9795-F5E6F631B6F3}" srcOrd="0" destOrd="0" presId="urn:microsoft.com/office/officeart/2005/8/layout/hierarchy5"/>
    <dgm:cxn modelId="{CED1FB89-A5A6-4F19-9E71-A4E7745C0C57}" type="presParOf" srcId="{A7743D5B-9421-49AB-9795-F5E6F631B6F3}" destId="{AFE3202A-2E65-4AF5-9B3E-C5D726E69FA9}" srcOrd="0" destOrd="0" presId="urn:microsoft.com/office/officeart/2005/8/layout/hierarchy5"/>
    <dgm:cxn modelId="{76351D29-146A-4166-A5D2-524FEE497F3C}" type="presParOf" srcId="{1852D0EC-EB51-4123-B9C4-B7758EE93B2A}" destId="{3F42A05C-E04F-48C3-9E0A-A839B4F074F8}" srcOrd="1" destOrd="0" presId="urn:microsoft.com/office/officeart/2005/8/layout/hierarchy5"/>
    <dgm:cxn modelId="{DE69984F-2F03-4558-A78D-9B5AB95EC236}" type="presParOf" srcId="{3F42A05C-E04F-48C3-9E0A-A839B4F074F8}" destId="{85E31050-59A4-4193-935E-BEF2FAE570D3}" srcOrd="0" destOrd="0" presId="urn:microsoft.com/office/officeart/2005/8/layout/hierarchy5"/>
    <dgm:cxn modelId="{322D8ED3-864A-479D-858B-FFB4AAB20DF4}" type="presParOf" srcId="{3F42A05C-E04F-48C3-9E0A-A839B4F074F8}" destId="{BD2DE5CA-C87E-4FA6-AE7A-16CE63B2AFB9}" srcOrd="1" destOrd="0" presId="urn:microsoft.com/office/officeart/2005/8/layout/hierarchy5"/>
    <dgm:cxn modelId="{CC0A59BE-3B08-4445-A7BE-752527DA525F}" type="presParOf" srcId="{EF110244-FDD2-4560-839C-609762671BE8}" destId="{05CFE6C1-3DA2-4B8B-A4A1-9C663F5B7F76}" srcOrd="2" destOrd="0" presId="urn:microsoft.com/office/officeart/2005/8/layout/hierarchy5"/>
    <dgm:cxn modelId="{E5047376-0CCC-44CA-A0C5-1277F3C1BFA4}" type="presParOf" srcId="{05CFE6C1-3DA2-4B8B-A4A1-9C663F5B7F76}" destId="{C4CCBD77-939E-4C85-A00C-B4F46AEA9372}" srcOrd="0" destOrd="0" presId="urn:microsoft.com/office/officeart/2005/8/layout/hierarchy5"/>
    <dgm:cxn modelId="{E27842E4-9DDB-4899-AF9E-02ED9BB801B2}" type="presParOf" srcId="{EF110244-FDD2-4560-839C-609762671BE8}" destId="{C223F35E-DF91-4F9F-AC30-AEFE361A75A3}" srcOrd="3" destOrd="0" presId="urn:microsoft.com/office/officeart/2005/8/layout/hierarchy5"/>
    <dgm:cxn modelId="{85CDABB1-EC6D-4CED-B96D-6D43A4FC8A9E}" type="presParOf" srcId="{C223F35E-DF91-4F9F-AC30-AEFE361A75A3}" destId="{6A965AF0-A863-4E91-8AFB-3715B264D374}" srcOrd="0" destOrd="0" presId="urn:microsoft.com/office/officeart/2005/8/layout/hierarchy5"/>
    <dgm:cxn modelId="{B50FA364-AE77-4425-8BCF-B1D961671336}" type="presParOf" srcId="{C223F35E-DF91-4F9F-AC30-AEFE361A75A3}" destId="{548A51D3-9D5D-4472-81E7-2E06B249575A}" srcOrd="1" destOrd="0" presId="urn:microsoft.com/office/officeart/2005/8/layout/hierarchy5"/>
    <dgm:cxn modelId="{43C6EE85-852A-4760-AEC2-A5D5311DFE9A}" type="presParOf" srcId="{548A51D3-9D5D-4472-81E7-2E06B249575A}" destId="{D18FF3E2-A161-4C65-85E4-89B5A3EFA6E5}" srcOrd="0" destOrd="0" presId="urn:microsoft.com/office/officeart/2005/8/layout/hierarchy5"/>
    <dgm:cxn modelId="{7114DFA3-99E0-4269-A74A-090BF683BC20}" type="presParOf" srcId="{D18FF3E2-A161-4C65-85E4-89B5A3EFA6E5}" destId="{0BE49D26-D96A-482D-889D-ABE5E66B9E5C}" srcOrd="0" destOrd="0" presId="urn:microsoft.com/office/officeart/2005/8/layout/hierarchy5"/>
    <dgm:cxn modelId="{98409242-6F6A-469F-9525-E81D9801BF32}" type="presParOf" srcId="{548A51D3-9D5D-4472-81E7-2E06B249575A}" destId="{123C6733-4BB4-4BCC-A0C2-39A22E40EDD0}" srcOrd="1" destOrd="0" presId="urn:microsoft.com/office/officeart/2005/8/layout/hierarchy5"/>
    <dgm:cxn modelId="{8EB4CDF4-EE40-46FC-A869-2E4E64F60E70}" type="presParOf" srcId="{123C6733-4BB4-4BCC-A0C2-39A22E40EDD0}" destId="{AB0AC385-DDDC-4237-9F26-52CF430FBED4}" srcOrd="0" destOrd="0" presId="urn:microsoft.com/office/officeart/2005/8/layout/hierarchy5"/>
    <dgm:cxn modelId="{3679F590-2E9D-4A89-ACBE-432A78AD527A}" type="presParOf" srcId="{123C6733-4BB4-4BCC-A0C2-39A22E40EDD0}" destId="{3D6B97E5-BE86-43C4-9AAB-D385D1DA647B}" srcOrd="1" destOrd="0" presId="urn:microsoft.com/office/officeart/2005/8/layout/hierarchy5"/>
    <dgm:cxn modelId="{0DE42631-A233-48B6-80F8-9B302E48F5E3}" type="presParOf" srcId="{3D6B97E5-BE86-43C4-9AAB-D385D1DA647B}" destId="{C2E8A643-1DE0-49F0-859D-C32E290DB66B}" srcOrd="0" destOrd="0" presId="urn:microsoft.com/office/officeart/2005/8/layout/hierarchy5"/>
    <dgm:cxn modelId="{4B6FB96D-B06A-4B18-96C5-6A5D9672563E}" type="presParOf" srcId="{C2E8A643-1DE0-49F0-859D-C32E290DB66B}" destId="{15F73072-8D14-4BEC-80DC-DD6AF18C526D}" srcOrd="0" destOrd="0" presId="urn:microsoft.com/office/officeart/2005/8/layout/hierarchy5"/>
    <dgm:cxn modelId="{BC72A8D8-AB14-42A9-BE44-C2C390B7632B}" type="presParOf" srcId="{3D6B97E5-BE86-43C4-9AAB-D385D1DA647B}" destId="{119480EA-9F9E-41C4-B869-532631D44A73}" srcOrd="1" destOrd="0" presId="urn:microsoft.com/office/officeart/2005/8/layout/hierarchy5"/>
    <dgm:cxn modelId="{2C53BE61-76CB-40DE-A108-B1D90A9EFA10}" type="presParOf" srcId="{119480EA-9F9E-41C4-B869-532631D44A73}" destId="{93E44CDE-DCDC-42A3-B342-F421FE48D901}" srcOrd="0" destOrd="0" presId="urn:microsoft.com/office/officeart/2005/8/layout/hierarchy5"/>
    <dgm:cxn modelId="{43BA4C87-4EA1-47BB-8FEC-CCC5CCA1FC75}" type="presParOf" srcId="{119480EA-9F9E-41C4-B869-532631D44A73}" destId="{2F29AEFB-C815-4448-B6D4-6BAC353CEFE5}" srcOrd="1" destOrd="0" presId="urn:microsoft.com/office/officeart/2005/8/layout/hierarchy5"/>
    <dgm:cxn modelId="{4E5D0FB2-FDC1-4ED7-B95F-B7D42E7D0701}" type="presParOf" srcId="{548A51D3-9D5D-4472-81E7-2E06B249575A}" destId="{E1F5BAB6-C570-43C2-BD69-4B493936FE38}" srcOrd="2" destOrd="0" presId="urn:microsoft.com/office/officeart/2005/8/layout/hierarchy5"/>
    <dgm:cxn modelId="{BA608096-9261-42AB-ABBD-BC9AE9CF1B19}" type="presParOf" srcId="{E1F5BAB6-C570-43C2-BD69-4B493936FE38}" destId="{49A5DFDE-D864-4FD4-86EF-547B02D1303F}" srcOrd="0" destOrd="0" presId="urn:microsoft.com/office/officeart/2005/8/layout/hierarchy5"/>
    <dgm:cxn modelId="{CB8FA5DD-0C68-410E-B35A-DD8CBAFE064F}" type="presParOf" srcId="{548A51D3-9D5D-4472-81E7-2E06B249575A}" destId="{5F3E46B0-7D47-4E45-B6F5-96D0D56DD26E}" srcOrd="3" destOrd="0" presId="urn:microsoft.com/office/officeart/2005/8/layout/hierarchy5"/>
    <dgm:cxn modelId="{7C10D69D-B8DD-4609-8A85-F2D27B2A93D3}" type="presParOf" srcId="{5F3E46B0-7D47-4E45-B6F5-96D0D56DD26E}" destId="{8A3EC511-A1E5-4CA8-84A7-F2404A54CB5D}" srcOrd="0" destOrd="0" presId="urn:microsoft.com/office/officeart/2005/8/layout/hierarchy5"/>
    <dgm:cxn modelId="{6CCB4575-F40A-4F42-B749-73196B86159D}" type="presParOf" srcId="{5F3E46B0-7D47-4E45-B6F5-96D0D56DD26E}" destId="{38BE341D-4A40-476F-A1A6-1E443D96700D}" srcOrd="1" destOrd="0" presId="urn:microsoft.com/office/officeart/2005/8/layout/hierarchy5"/>
    <dgm:cxn modelId="{FC0D29BA-3E83-4CCA-A40B-29AC2552F0D1}" type="presParOf" srcId="{38BE341D-4A40-476F-A1A6-1E443D96700D}" destId="{ACE1CD99-0031-4A11-AFE6-A416D9023785}" srcOrd="0" destOrd="0" presId="urn:microsoft.com/office/officeart/2005/8/layout/hierarchy5"/>
    <dgm:cxn modelId="{3BA6EC52-AF6B-43CB-AE1F-550FE53F5BFA}" type="presParOf" srcId="{ACE1CD99-0031-4A11-AFE6-A416D9023785}" destId="{C7617B85-2719-4F29-9754-F21F20ADFCDE}" srcOrd="0" destOrd="0" presId="urn:microsoft.com/office/officeart/2005/8/layout/hierarchy5"/>
    <dgm:cxn modelId="{3324DC92-E04D-43EB-B12B-10A74C76787B}" type="presParOf" srcId="{38BE341D-4A40-476F-A1A6-1E443D96700D}" destId="{0BC0F1BC-B185-475D-BC02-F505A3C3CA75}" srcOrd="1" destOrd="0" presId="urn:microsoft.com/office/officeart/2005/8/layout/hierarchy5"/>
    <dgm:cxn modelId="{41839A75-9832-41B4-9900-85FAFBCA3839}" type="presParOf" srcId="{0BC0F1BC-B185-475D-BC02-F505A3C3CA75}" destId="{9222B8A8-94A8-4521-8CE3-7FA5B77E6925}" srcOrd="0" destOrd="0" presId="urn:microsoft.com/office/officeart/2005/8/layout/hierarchy5"/>
    <dgm:cxn modelId="{0E46FF2B-69E1-4595-9183-9EC3FB31FD99}" type="presParOf" srcId="{0BC0F1BC-B185-475D-BC02-F505A3C3CA75}" destId="{7A6D192D-60BD-47F1-B6AF-D29FCF0487AF}" srcOrd="1" destOrd="0" presId="urn:microsoft.com/office/officeart/2005/8/layout/hierarchy5"/>
    <dgm:cxn modelId="{77D53BC2-4CA4-4588-9625-D8863C6DBE41}" type="presParOf" srcId="{EF110244-FDD2-4560-839C-609762671BE8}" destId="{90736ED7-AE8B-4B17-A25F-97F7538881F4}" srcOrd="4" destOrd="0" presId="urn:microsoft.com/office/officeart/2005/8/layout/hierarchy5"/>
    <dgm:cxn modelId="{153DF46E-6279-47F4-ACB4-2640FEC63982}" type="presParOf" srcId="{90736ED7-AE8B-4B17-A25F-97F7538881F4}" destId="{E5D7D848-C2CC-41C9-AC9F-6A72A6D7B5C6}" srcOrd="0" destOrd="0" presId="urn:microsoft.com/office/officeart/2005/8/layout/hierarchy5"/>
    <dgm:cxn modelId="{A6DE624C-782C-466D-869A-B3E1B446D5E9}" type="presParOf" srcId="{EF110244-FDD2-4560-839C-609762671BE8}" destId="{9ABBD3CB-D9EC-42E9-B7C9-A84F16B7B306}" srcOrd="5" destOrd="0" presId="urn:microsoft.com/office/officeart/2005/8/layout/hierarchy5"/>
    <dgm:cxn modelId="{48C1A926-84C7-440B-B0A9-F01DB3D953DA}" type="presParOf" srcId="{9ABBD3CB-D9EC-42E9-B7C9-A84F16B7B306}" destId="{B118C0CB-CB46-49D0-B9FA-73D5AEE1270B}" srcOrd="0" destOrd="0" presId="urn:microsoft.com/office/officeart/2005/8/layout/hierarchy5"/>
    <dgm:cxn modelId="{7537A2F9-B267-4D12-9776-E3A0091F1288}" type="presParOf" srcId="{9ABBD3CB-D9EC-42E9-B7C9-A84F16B7B306}" destId="{7B2285A5-A5B3-46C7-86E4-1DF2B7EBB43C}" srcOrd="1" destOrd="0" presId="urn:microsoft.com/office/officeart/2005/8/layout/hierarchy5"/>
    <dgm:cxn modelId="{721C9665-3241-4838-B477-36099EB9E531}" type="presParOf" srcId="{7B2285A5-A5B3-46C7-86E4-1DF2B7EBB43C}" destId="{9ED7EB52-D22D-4921-8CD7-DC3A1825EE81}" srcOrd="0" destOrd="0" presId="urn:microsoft.com/office/officeart/2005/8/layout/hierarchy5"/>
    <dgm:cxn modelId="{542EDFF7-F97B-4034-86D8-C0B51AF6D35F}" type="presParOf" srcId="{9ED7EB52-D22D-4921-8CD7-DC3A1825EE81}" destId="{E3AD8AEE-51C3-4110-A6D4-B25A72C974B3}" srcOrd="0" destOrd="0" presId="urn:microsoft.com/office/officeart/2005/8/layout/hierarchy5"/>
    <dgm:cxn modelId="{1AC0DCE3-3E91-4733-8EFC-1B3C20321B49}" type="presParOf" srcId="{7B2285A5-A5B3-46C7-86E4-1DF2B7EBB43C}" destId="{0CB853B7-D342-4EF9-BAB6-F6BAAA59B277}" srcOrd="1" destOrd="0" presId="urn:microsoft.com/office/officeart/2005/8/layout/hierarchy5"/>
    <dgm:cxn modelId="{A2A7702C-362A-458C-A4E2-E1DE1C51937E}" type="presParOf" srcId="{0CB853B7-D342-4EF9-BAB6-F6BAAA59B277}" destId="{C825451F-C247-4486-B4C1-D664330DBC13}" srcOrd="0" destOrd="0" presId="urn:microsoft.com/office/officeart/2005/8/layout/hierarchy5"/>
    <dgm:cxn modelId="{A77E299E-E2B3-4964-BF9C-03AE7130583D}" type="presParOf" srcId="{0CB853B7-D342-4EF9-BAB6-F6BAAA59B277}" destId="{FC5DB904-B6AD-46A9-83EA-4845F52EAD94}" srcOrd="1" destOrd="0" presId="urn:microsoft.com/office/officeart/2005/8/layout/hierarchy5"/>
    <dgm:cxn modelId="{E5AC92FF-726A-492E-BB0C-5D3577290670}" type="presParOf" srcId="{FC5DB904-B6AD-46A9-83EA-4845F52EAD94}" destId="{39AEA3EA-D95D-45DF-94A1-E3D9F1B7D928}" srcOrd="0" destOrd="0" presId="urn:microsoft.com/office/officeart/2005/8/layout/hierarchy5"/>
    <dgm:cxn modelId="{01813AD2-1992-4A51-A5C6-575FA30BCC82}" type="presParOf" srcId="{39AEA3EA-D95D-45DF-94A1-E3D9F1B7D928}" destId="{05B7A706-382B-48F6-945D-7191947A1AE8}" srcOrd="0" destOrd="0" presId="urn:microsoft.com/office/officeart/2005/8/layout/hierarchy5"/>
    <dgm:cxn modelId="{99B9407C-9CA5-4AA6-A409-B26F1BF4ED8F}" type="presParOf" srcId="{FC5DB904-B6AD-46A9-83EA-4845F52EAD94}" destId="{01F3782E-2617-4D0C-8A9A-BCC514CAB1D7}" srcOrd="1" destOrd="0" presId="urn:microsoft.com/office/officeart/2005/8/layout/hierarchy5"/>
    <dgm:cxn modelId="{E51EDDD9-C6CC-41F8-8364-72D1C7A9CC21}" type="presParOf" srcId="{01F3782E-2617-4D0C-8A9A-BCC514CAB1D7}" destId="{7FDB90BF-2361-49A6-B165-2E148767A880}" srcOrd="0" destOrd="0" presId="urn:microsoft.com/office/officeart/2005/8/layout/hierarchy5"/>
    <dgm:cxn modelId="{7C511AC5-A8EB-4690-B2D8-99066A18BC84}" type="presParOf" srcId="{01F3782E-2617-4D0C-8A9A-BCC514CAB1D7}" destId="{1F474D20-9300-4799-9634-3D872F504013}" srcOrd="1" destOrd="0" presId="urn:microsoft.com/office/officeart/2005/8/layout/hierarchy5"/>
    <dgm:cxn modelId="{329FD355-8632-4FFC-BB66-A803D177D65D}" type="presParOf" srcId="{7B2285A5-A5B3-46C7-86E4-1DF2B7EBB43C}" destId="{02B9A40D-2491-4EF2-AD3C-0ED548B5C9C0}" srcOrd="2" destOrd="0" presId="urn:microsoft.com/office/officeart/2005/8/layout/hierarchy5"/>
    <dgm:cxn modelId="{7BB24AEB-74F3-4AD7-A34D-B81E99EB1A3B}" type="presParOf" srcId="{02B9A40D-2491-4EF2-AD3C-0ED548B5C9C0}" destId="{6B9EB181-EF71-4CB6-A5F8-7A263B5E4E2A}" srcOrd="0" destOrd="0" presId="urn:microsoft.com/office/officeart/2005/8/layout/hierarchy5"/>
    <dgm:cxn modelId="{7E3D50D4-4AC0-455D-8650-B80B0521F65A}" type="presParOf" srcId="{7B2285A5-A5B3-46C7-86E4-1DF2B7EBB43C}" destId="{BC07F388-282D-4B42-948F-EB244EBADB40}" srcOrd="3" destOrd="0" presId="urn:microsoft.com/office/officeart/2005/8/layout/hierarchy5"/>
    <dgm:cxn modelId="{EF0E7B4E-199D-4C7C-8944-AB0081924D97}" type="presParOf" srcId="{BC07F388-282D-4B42-948F-EB244EBADB40}" destId="{695C4760-E830-4863-ABAD-C7E5E4F1E0BA}" srcOrd="0" destOrd="0" presId="urn:microsoft.com/office/officeart/2005/8/layout/hierarchy5"/>
    <dgm:cxn modelId="{7D34AC15-193A-46D1-A026-3A9298589053}" type="presParOf" srcId="{BC07F388-282D-4B42-948F-EB244EBADB40}" destId="{A3995EF4-75FC-4218-AFAF-E3742E132014}" srcOrd="1" destOrd="0" presId="urn:microsoft.com/office/officeart/2005/8/layout/hierarchy5"/>
    <dgm:cxn modelId="{6F8BB4EC-BC41-4F4F-845B-EF77248E57C4}" type="presParOf" srcId="{A3995EF4-75FC-4218-AFAF-E3742E132014}" destId="{ECF60578-AA2F-4009-BF95-EC165E1EBE8F}" srcOrd="0" destOrd="0" presId="urn:microsoft.com/office/officeart/2005/8/layout/hierarchy5"/>
    <dgm:cxn modelId="{E82C02F5-A57E-47AD-8B0F-0E266A06F511}" type="presParOf" srcId="{ECF60578-AA2F-4009-BF95-EC165E1EBE8F}" destId="{42E610ED-C9E3-46BC-9AD6-B048BC6F59EF}" srcOrd="0" destOrd="0" presId="urn:microsoft.com/office/officeart/2005/8/layout/hierarchy5"/>
    <dgm:cxn modelId="{46E5E31D-3E89-4481-AD9E-3BCB7982B2C6}" type="presParOf" srcId="{A3995EF4-75FC-4218-AFAF-E3742E132014}" destId="{06441D63-9B15-45EE-AEE5-BE3F8B307299}" srcOrd="1" destOrd="0" presId="urn:microsoft.com/office/officeart/2005/8/layout/hierarchy5"/>
    <dgm:cxn modelId="{891ED1B4-6673-4D1F-91A9-95FBE4E1A24C}" type="presParOf" srcId="{06441D63-9B15-45EE-AEE5-BE3F8B307299}" destId="{7F9CFE90-F1B1-4C6C-9460-D9F9BB0DA68A}" srcOrd="0" destOrd="0" presId="urn:microsoft.com/office/officeart/2005/8/layout/hierarchy5"/>
    <dgm:cxn modelId="{1F222AEB-6778-49ED-92A4-77D2ED6B3DBF}" type="presParOf" srcId="{06441D63-9B15-45EE-AEE5-BE3F8B307299}" destId="{927F0EDD-367A-4EFE-A834-B12FF3EB6AE3}" srcOrd="1" destOrd="0" presId="urn:microsoft.com/office/officeart/2005/8/layout/hierarchy5"/>
    <dgm:cxn modelId="{CB3DAF76-EF1E-4AC4-98C3-75C155E84206}" type="presParOf" srcId="{94E7AC56-720D-4086-8835-2020F7E29E1C}" destId="{58F6EF44-606A-467A-ADDD-0EAAC823BF33}" srcOrd="1" destOrd="0" presId="urn:microsoft.com/office/officeart/2005/8/layout/hierarchy5"/>
    <dgm:cxn modelId="{A40B75BD-FD4F-4CA0-9949-605F6B2B3DC5}" type="presParOf" srcId="{58F6EF44-606A-467A-ADDD-0EAAC823BF33}" destId="{62D655E2-40E2-4BF8-BF94-B801FA55E896}" srcOrd="0" destOrd="0" presId="urn:microsoft.com/office/officeart/2005/8/layout/hierarchy5"/>
    <dgm:cxn modelId="{52C9B6E9-E246-4B1D-8747-E09FF2C4C082}" type="presParOf" srcId="{62D655E2-40E2-4BF8-BF94-B801FA55E896}" destId="{E9CE9D73-26D8-4DD7-A7FC-79D094350D8B}" srcOrd="0" destOrd="0" presId="urn:microsoft.com/office/officeart/2005/8/layout/hierarchy5"/>
    <dgm:cxn modelId="{CDC53A09-042F-4081-A8C9-93214C9502DE}" type="presParOf" srcId="{62D655E2-40E2-4BF8-BF94-B801FA55E896}" destId="{952EC0C2-6CA6-47F4-B1CD-D829D986ED0F}" srcOrd="1" destOrd="0" presId="urn:microsoft.com/office/officeart/2005/8/layout/hierarchy5"/>
    <dgm:cxn modelId="{2CFF8ACB-4E9C-48F3-99D8-3C2F69391C82}" type="presParOf" srcId="{58F6EF44-606A-467A-ADDD-0EAAC823BF33}" destId="{BB3FE966-7B4F-4AB0-A25D-68F8CA73FE69}" srcOrd="1" destOrd="0" presId="urn:microsoft.com/office/officeart/2005/8/layout/hierarchy5"/>
    <dgm:cxn modelId="{446F5A23-D43D-45F5-904F-73AE8560DF97}" type="presParOf" srcId="{BB3FE966-7B4F-4AB0-A25D-68F8CA73FE69}" destId="{803A275C-00E9-43B8-8DD3-8D4834A46428}" srcOrd="0" destOrd="0" presId="urn:microsoft.com/office/officeart/2005/8/layout/hierarchy5"/>
    <dgm:cxn modelId="{8471A9A6-95AF-4782-A6B5-F910CBC6A5DA}" type="presParOf" srcId="{58F6EF44-606A-467A-ADDD-0EAAC823BF33}" destId="{5F97974F-06F1-4D48-8F63-27A76215769D}" srcOrd="2" destOrd="0" presId="urn:microsoft.com/office/officeart/2005/8/layout/hierarchy5"/>
    <dgm:cxn modelId="{90013567-A891-4831-91AA-4995A22FF917}" type="presParOf" srcId="{5F97974F-06F1-4D48-8F63-27A76215769D}" destId="{7F651B92-93BD-4B1B-B662-EA4A4A21DF9C}" srcOrd="0" destOrd="0" presId="urn:microsoft.com/office/officeart/2005/8/layout/hierarchy5"/>
    <dgm:cxn modelId="{736F41EF-8EE2-4F41-9DCC-5B9F16AE89EA}" type="presParOf" srcId="{5F97974F-06F1-4D48-8F63-27A76215769D}" destId="{62B41CC4-6DD2-4603-86F2-73951647CB57}" srcOrd="1" destOrd="0" presId="urn:microsoft.com/office/officeart/2005/8/layout/hierarchy5"/>
    <dgm:cxn modelId="{CE2047B7-D8E7-49F1-A3B4-17E42148FA1A}" type="presParOf" srcId="{58F6EF44-606A-467A-ADDD-0EAAC823BF33}" destId="{288E1D2C-088B-4F42-A0E5-EC6A35819DAF}" srcOrd="3" destOrd="0" presId="urn:microsoft.com/office/officeart/2005/8/layout/hierarchy5"/>
    <dgm:cxn modelId="{6431ABDD-FA92-4F55-9E3E-7BF64FB2DC6C}" type="presParOf" srcId="{288E1D2C-088B-4F42-A0E5-EC6A35819DAF}" destId="{FD517B61-F011-4EF1-8CE2-BD348724451F}" srcOrd="0" destOrd="0" presId="urn:microsoft.com/office/officeart/2005/8/layout/hierarchy5"/>
    <dgm:cxn modelId="{D329ADDB-364E-459B-9681-143EBBB21C8B}" type="presParOf" srcId="{58F6EF44-606A-467A-ADDD-0EAAC823BF33}" destId="{0BD7D301-890F-49D8-A3AE-4806895F7C43}" srcOrd="4" destOrd="0" presId="urn:microsoft.com/office/officeart/2005/8/layout/hierarchy5"/>
    <dgm:cxn modelId="{4CD69F05-2C11-4E24-8B0F-6F86BBABF0F4}" type="presParOf" srcId="{0BD7D301-890F-49D8-A3AE-4806895F7C43}" destId="{260E30E3-084C-40D3-93A9-CF3ABC8C186B}" srcOrd="0" destOrd="0" presId="urn:microsoft.com/office/officeart/2005/8/layout/hierarchy5"/>
    <dgm:cxn modelId="{A9402D80-3799-4DA8-B15D-C6779BA2729A}" type="presParOf" srcId="{0BD7D301-890F-49D8-A3AE-4806895F7C43}" destId="{30851BAC-1B54-4046-9152-20B9DC1F0870}" srcOrd="1" destOrd="0" presId="urn:microsoft.com/office/officeart/2005/8/layout/hierarchy5"/>
    <dgm:cxn modelId="{3EE046BA-089E-44CC-819A-707E32A66465}" type="presParOf" srcId="{58F6EF44-606A-467A-ADDD-0EAAC823BF33}" destId="{B4DCABD8-F6A6-4434-9D53-4E3B0738AE3F}" srcOrd="5" destOrd="0" presId="urn:microsoft.com/office/officeart/2005/8/layout/hierarchy5"/>
    <dgm:cxn modelId="{CC65C909-C0C7-417F-BA42-EEB202C11E30}" type="presParOf" srcId="{B4DCABD8-F6A6-4434-9D53-4E3B0738AE3F}" destId="{319D3D81-9963-45E9-A8F9-192A26B14F0C}" srcOrd="0" destOrd="0" presId="urn:microsoft.com/office/officeart/2005/8/layout/hierarchy5"/>
    <dgm:cxn modelId="{68ADE1A2-C2E0-4A2F-8B27-734D353DEE4C}" type="presParOf" srcId="{58F6EF44-606A-467A-ADDD-0EAAC823BF33}" destId="{2ECF2520-6484-4287-A33D-8847ED775C2F}" srcOrd="6" destOrd="0" presId="urn:microsoft.com/office/officeart/2005/8/layout/hierarchy5"/>
    <dgm:cxn modelId="{5422C974-B963-4B08-8753-B289711F1441}" type="presParOf" srcId="{2ECF2520-6484-4287-A33D-8847ED775C2F}" destId="{4D502FB1-3B62-4445-9986-852C53757DB6}" srcOrd="0" destOrd="0" presId="urn:microsoft.com/office/officeart/2005/8/layout/hierarchy5"/>
    <dgm:cxn modelId="{966026E6-5BC0-486A-BE44-14FC8FC1AC49}" type="presParOf" srcId="{2ECF2520-6484-4287-A33D-8847ED775C2F}" destId="{DCD9159C-4D8B-4965-998F-4DDE29521137}" srcOrd="1" destOrd="0" presId="urn:microsoft.com/office/officeart/2005/8/layout/hierarchy5"/>
    <dgm:cxn modelId="{B3883C7C-6407-4177-BC1C-59BFD7A9745D}" type="presParOf" srcId="{58F6EF44-606A-467A-ADDD-0EAAC823BF33}" destId="{9C58443A-9D24-46B8-B790-25727FBE56B8}" srcOrd="7" destOrd="0" presId="urn:microsoft.com/office/officeart/2005/8/layout/hierarchy5"/>
    <dgm:cxn modelId="{9A0146FD-E93A-4785-AC6C-0B35EE6F3789}" type="presParOf" srcId="{9C58443A-9D24-46B8-B790-25727FBE56B8}" destId="{F1C520C7-C75F-404D-B595-F3FA97FDA6B0}" srcOrd="0" destOrd="0" presId="urn:microsoft.com/office/officeart/2005/8/layout/hierarchy5"/>
    <dgm:cxn modelId="{DD0A5294-741E-481A-B6C4-E33A940ECE92}" type="presParOf" srcId="{58F6EF44-606A-467A-ADDD-0EAAC823BF33}" destId="{0C168774-02BC-4D28-9DB8-F179D69A77F7}" srcOrd="8" destOrd="0" presId="urn:microsoft.com/office/officeart/2005/8/layout/hierarchy5"/>
    <dgm:cxn modelId="{3C1F89EC-1CF8-4F66-81CA-9BC246A937CD}" type="presParOf" srcId="{0C168774-02BC-4D28-9DB8-F179D69A77F7}" destId="{DB969D71-626D-409A-A82A-FCF0F6EA9272}" srcOrd="0" destOrd="0" presId="urn:microsoft.com/office/officeart/2005/8/layout/hierarchy5"/>
    <dgm:cxn modelId="{95145535-60BC-4B27-B8B3-7E6B23571BFB}" type="presParOf" srcId="{0C168774-02BC-4D28-9DB8-F179D69A77F7}" destId="{67413DDB-89D3-4F51-A17F-9EC7414F6A01}" srcOrd="1" destOrd="0" presId="urn:microsoft.com/office/officeart/2005/8/layout/hierarchy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082CB6E-877C-4518-92E0-74CFA31337D8}" type="doc">
      <dgm:prSet loTypeId="urn:microsoft.com/office/officeart/2005/8/layout/radial3" loCatId="cycle" qsTypeId="urn:microsoft.com/office/officeart/2005/8/quickstyle/3d5" qsCatId="3D" csTypeId="urn:microsoft.com/office/officeart/2005/8/colors/accent3_2" csCatId="accent3" phldr="1"/>
      <dgm:spPr/>
      <dgm:t>
        <a:bodyPr/>
        <a:lstStyle/>
        <a:p>
          <a:endParaRPr lang="en-US"/>
        </a:p>
      </dgm:t>
    </dgm:pt>
    <dgm:pt modelId="{21F55694-6732-4DBE-9E77-A8973EDC5D42}">
      <dgm:prSet phldrT="[Text]" custT="1"/>
      <dgm:spPr/>
      <dgm:t>
        <a:bodyPr/>
        <a:lstStyle/>
        <a:p>
          <a:r>
            <a:rPr lang="fa-IR" sz="3200" dirty="0" smtClean="0">
              <a:cs typeface="B Zar" pitchFamily="2" charset="-78"/>
            </a:rPr>
            <a:t>وضع مطلوب</a:t>
          </a:r>
          <a:endParaRPr lang="en-US" sz="3200" dirty="0">
            <a:cs typeface="B Zar" pitchFamily="2" charset="-78"/>
          </a:endParaRPr>
        </a:p>
      </dgm:t>
    </dgm:pt>
    <dgm:pt modelId="{F3B1BFEB-7AA2-41FB-956C-3F4F866837B9}" type="parTrans" cxnId="{C245192E-F392-467A-B5BD-66B85755493A}">
      <dgm:prSet/>
      <dgm:spPr/>
      <dgm:t>
        <a:bodyPr/>
        <a:lstStyle/>
        <a:p>
          <a:endParaRPr lang="en-US" sz="2000">
            <a:cs typeface="B Zar" pitchFamily="2" charset="-78"/>
          </a:endParaRPr>
        </a:p>
      </dgm:t>
    </dgm:pt>
    <dgm:pt modelId="{20001DD0-78C1-4BDC-9EF4-68BF16BCA857}" type="sibTrans" cxnId="{C245192E-F392-467A-B5BD-66B85755493A}">
      <dgm:prSet/>
      <dgm:spPr/>
      <dgm:t>
        <a:bodyPr/>
        <a:lstStyle/>
        <a:p>
          <a:endParaRPr lang="en-US" sz="2000">
            <a:cs typeface="B Zar" pitchFamily="2" charset="-78"/>
          </a:endParaRPr>
        </a:p>
      </dgm:t>
    </dgm:pt>
    <dgm:pt modelId="{E043C734-B242-464D-A3D0-E1011ADD572A}">
      <dgm:prSet phldrT="[Text]" custT="1"/>
      <dgm:spPr/>
      <dgm:t>
        <a:bodyPr/>
        <a:lstStyle/>
        <a:p>
          <a:r>
            <a:rPr lang="fa-IR" sz="2000" dirty="0" smtClean="0">
              <a:cs typeface="B Zar" pitchFamily="2" charset="-78"/>
            </a:rPr>
            <a:t>جامعه</a:t>
          </a:r>
          <a:endParaRPr lang="en-US" sz="2000" dirty="0">
            <a:cs typeface="B Zar" pitchFamily="2" charset="-78"/>
          </a:endParaRPr>
        </a:p>
      </dgm:t>
    </dgm:pt>
    <dgm:pt modelId="{6D945E74-C902-450D-849D-8E574EC6673F}" type="parTrans" cxnId="{8F48C25B-FA6C-4121-A64D-83E82E27F100}">
      <dgm:prSet/>
      <dgm:spPr/>
      <dgm:t>
        <a:bodyPr/>
        <a:lstStyle/>
        <a:p>
          <a:endParaRPr lang="en-US" sz="2000">
            <a:cs typeface="B Zar" pitchFamily="2" charset="-78"/>
          </a:endParaRPr>
        </a:p>
      </dgm:t>
    </dgm:pt>
    <dgm:pt modelId="{7AB70EEB-2179-409B-909A-4ED5046A6EE5}" type="sibTrans" cxnId="{8F48C25B-FA6C-4121-A64D-83E82E27F100}">
      <dgm:prSet/>
      <dgm:spPr/>
      <dgm:t>
        <a:bodyPr/>
        <a:lstStyle/>
        <a:p>
          <a:endParaRPr lang="en-US" sz="2000">
            <a:cs typeface="B Zar" pitchFamily="2" charset="-78"/>
          </a:endParaRPr>
        </a:p>
      </dgm:t>
    </dgm:pt>
    <dgm:pt modelId="{E3A816B4-FBD3-42CA-919E-ACFBB74E30D8}">
      <dgm:prSet phldrT="[Text]" custT="1"/>
      <dgm:spPr/>
      <dgm:t>
        <a:bodyPr/>
        <a:lstStyle/>
        <a:p>
          <a:r>
            <a:rPr lang="fa-IR" sz="2000" dirty="0" smtClean="0">
              <a:cs typeface="B Zar" pitchFamily="2" charset="-78"/>
            </a:rPr>
            <a:t>حکمرانی</a:t>
          </a:r>
          <a:endParaRPr lang="en-US" sz="2000" dirty="0">
            <a:cs typeface="B Zar" pitchFamily="2" charset="-78"/>
          </a:endParaRPr>
        </a:p>
      </dgm:t>
    </dgm:pt>
    <dgm:pt modelId="{B2C8B1B2-C8AC-4ACE-A8FB-2959D59749C6}" type="parTrans" cxnId="{7EAA308D-833C-46F7-B798-C1BC7A837110}">
      <dgm:prSet/>
      <dgm:spPr/>
      <dgm:t>
        <a:bodyPr/>
        <a:lstStyle/>
        <a:p>
          <a:endParaRPr lang="en-US" sz="2000">
            <a:cs typeface="B Zar" pitchFamily="2" charset="-78"/>
          </a:endParaRPr>
        </a:p>
      </dgm:t>
    </dgm:pt>
    <dgm:pt modelId="{1BE1415F-D327-4501-9649-511889D4FDA2}" type="sibTrans" cxnId="{7EAA308D-833C-46F7-B798-C1BC7A837110}">
      <dgm:prSet/>
      <dgm:spPr/>
      <dgm:t>
        <a:bodyPr/>
        <a:lstStyle/>
        <a:p>
          <a:endParaRPr lang="en-US" sz="2000">
            <a:cs typeface="B Zar" pitchFamily="2" charset="-78"/>
          </a:endParaRPr>
        </a:p>
      </dgm:t>
    </dgm:pt>
    <dgm:pt modelId="{A7E513D8-1D04-49C5-813C-4415F6E8E7D8}">
      <dgm:prSet phldrT="[Text]" custT="1"/>
      <dgm:spPr/>
      <dgm:t>
        <a:bodyPr/>
        <a:lstStyle/>
        <a:p>
          <a:r>
            <a:rPr lang="fa-IR" sz="2000" dirty="0" smtClean="0">
              <a:cs typeface="B Zar" pitchFamily="2" charset="-78"/>
            </a:rPr>
            <a:t>حکومت</a:t>
          </a:r>
          <a:endParaRPr lang="en-US" sz="2000" dirty="0">
            <a:cs typeface="B Zar" pitchFamily="2" charset="-78"/>
          </a:endParaRPr>
        </a:p>
      </dgm:t>
    </dgm:pt>
    <dgm:pt modelId="{E5BDFAF0-25C3-43FA-95F6-AA01798C1F3D}" type="parTrans" cxnId="{5939450A-1311-4507-8D24-600EE237728C}">
      <dgm:prSet/>
      <dgm:spPr/>
      <dgm:t>
        <a:bodyPr/>
        <a:lstStyle/>
        <a:p>
          <a:endParaRPr lang="en-US" sz="2000">
            <a:cs typeface="B Zar" pitchFamily="2" charset="-78"/>
          </a:endParaRPr>
        </a:p>
      </dgm:t>
    </dgm:pt>
    <dgm:pt modelId="{816CAB74-AFB2-4C4F-B300-9EF3FB1617D6}" type="sibTrans" cxnId="{5939450A-1311-4507-8D24-600EE237728C}">
      <dgm:prSet/>
      <dgm:spPr/>
      <dgm:t>
        <a:bodyPr/>
        <a:lstStyle/>
        <a:p>
          <a:endParaRPr lang="en-US" sz="2000">
            <a:cs typeface="B Zar" pitchFamily="2" charset="-78"/>
          </a:endParaRPr>
        </a:p>
      </dgm:t>
    </dgm:pt>
    <dgm:pt modelId="{871B0FE3-2DC7-47E5-A4C8-8F15F8FA02F7}" type="pres">
      <dgm:prSet presAssocID="{8082CB6E-877C-4518-92E0-74CFA31337D8}" presName="composite" presStyleCnt="0">
        <dgm:presLayoutVars>
          <dgm:chMax val="1"/>
          <dgm:dir/>
          <dgm:resizeHandles val="exact"/>
        </dgm:presLayoutVars>
      </dgm:prSet>
      <dgm:spPr/>
      <dgm:t>
        <a:bodyPr/>
        <a:lstStyle/>
        <a:p>
          <a:endParaRPr lang="en-US"/>
        </a:p>
      </dgm:t>
    </dgm:pt>
    <dgm:pt modelId="{7ADE42C2-F10D-40CC-9F7A-24E43E0D7736}" type="pres">
      <dgm:prSet presAssocID="{8082CB6E-877C-4518-92E0-74CFA31337D8}" presName="radial" presStyleCnt="0">
        <dgm:presLayoutVars>
          <dgm:animLvl val="ctr"/>
        </dgm:presLayoutVars>
      </dgm:prSet>
      <dgm:spPr/>
    </dgm:pt>
    <dgm:pt modelId="{C8076866-1B7D-4865-9C10-575F98C14A2B}" type="pres">
      <dgm:prSet presAssocID="{21F55694-6732-4DBE-9E77-A8973EDC5D42}" presName="centerShape" presStyleLbl="vennNode1" presStyleIdx="0" presStyleCnt="4"/>
      <dgm:spPr/>
      <dgm:t>
        <a:bodyPr/>
        <a:lstStyle/>
        <a:p>
          <a:endParaRPr lang="en-US"/>
        </a:p>
      </dgm:t>
    </dgm:pt>
    <dgm:pt modelId="{41B02F5E-78AE-4F60-BBE5-6BAA5615C074}" type="pres">
      <dgm:prSet presAssocID="{E043C734-B242-464D-A3D0-E1011ADD572A}" presName="node" presStyleLbl="vennNode1" presStyleIdx="1" presStyleCnt="4">
        <dgm:presLayoutVars>
          <dgm:bulletEnabled val="1"/>
        </dgm:presLayoutVars>
      </dgm:prSet>
      <dgm:spPr/>
      <dgm:t>
        <a:bodyPr/>
        <a:lstStyle/>
        <a:p>
          <a:endParaRPr lang="en-US"/>
        </a:p>
      </dgm:t>
    </dgm:pt>
    <dgm:pt modelId="{362CEF58-C85B-4D52-B749-19578C0D6E69}" type="pres">
      <dgm:prSet presAssocID="{E3A816B4-FBD3-42CA-919E-ACFBB74E30D8}" presName="node" presStyleLbl="vennNode1" presStyleIdx="2" presStyleCnt="4">
        <dgm:presLayoutVars>
          <dgm:bulletEnabled val="1"/>
        </dgm:presLayoutVars>
      </dgm:prSet>
      <dgm:spPr/>
      <dgm:t>
        <a:bodyPr/>
        <a:lstStyle/>
        <a:p>
          <a:endParaRPr lang="en-US"/>
        </a:p>
      </dgm:t>
    </dgm:pt>
    <dgm:pt modelId="{F424865F-542A-4EF7-B577-F8EAFD6F82C2}" type="pres">
      <dgm:prSet presAssocID="{A7E513D8-1D04-49C5-813C-4415F6E8E7D8}" presName="node" presStyleLbl="vennNode1" presStyleIdx="3" presStyleCnt="4">
        <dgm:presLayoutVars>
          <dgm:bulletEnabled val="1"/>
        </dgm:presLayoutVars>
      </dgm:prSet>
      <dgm:spPr/>
      <dgm:t>
        <a:bodyPr/>
        <a:lstStyle/>
        <a:p>
          <a:endParaRPr lang="en-US"/>
        </a:p>
      </dgm:t>
    </dgm:pt>
  </dgm:ptLst>
  <dgm:cxnLst>
    <dgm:cxn modelId="{C245192E-F392-467A-B5BD-66B85755493A}" srcId="{8082CB6E-877C-4518-92E0-74CFA31337D8}" destId="{21F55694-6732-4DBE-9E77-A8973EDC5D42}" srcOrd="0" destOrd="0" parTransId="{F3B1BFEB-7AA2-41FB-956C-3F4F866837B9}" sibTransId="{20001DD0-78C1-4BDC-9EF4-68BF16BCA857}"/>
    <dgm:cxn modelId="{C9876DB8-2CE1-4302-97A5-84504DF244C9}" type="presOf" srcId="{A7E513D8-1D04-49C5-813C-4415F6E8E7D8}" destId="{F424865F-542A-4EF7-B577-F8EAFD6F82C2}" srcOrd="0" destOrd="0" presId="urn:microsoft.com/office/officeart/2005/8/layout/radial3"/>
    <dgm:cxn modelId="{B49AAD45-FE05-4429-BBFA-E6273281DDD3}" type="presOf" srcId="{8082CB6E-877C-4518-92E0-74CFA31337D8}" destId="{871B0FE3-2DC7-47E5-A4C8-8F15F8FA02F7}" srcOrd="0" destOrd="0" presId="urn:microsoft.com/office/officeart/2005/8/layout/radial3"/>
    <dgm:cxn modelId="{3BABCED3-9107-4151-B9DA-30B521DABB2F}" type="presOf" srcId="{21F55694-6732-4DBE-9E77-A8973EDC5D42}" destId="{C8076866-1B7D-4865-9C10-575F98C14A2B}" srcOrd="0" destOrd="0" presId="urn:microsoft.com/office/officeart/2005/8/layout/radial3"/>
    <dgm:cxn modelId="{5939450A-1311-4507-8D24-600EE237728C}" srcId="{21F55694-6732-4DBE-9E77-A8973EDC5D42}" destId="{A7E513D8-1D04-49C5-813C-4415F6E8E7D8}" srcOrd="2" destOrd="0" parTransId="{E5BDFAF0-25C3-43FA-95F6-AA01798C1F3D}" sibTransId="{816CAB74-AFB2-4C4F-B300-9EF3FB1617D6}"/>
    <dgm:cxn modelId="{8F48C25B-FA6C-4121-A64D-83E82E27F100}" srcId="{21F55694-6732-4DBE-9E77-A8973EDC5D42}" destId="{E043C734-B242-464D-A3D0-E1011ADD572A}" srcOrd="0" destOrd="0" parTransId="{6D945E74-C902-450D-849D-8E574EC6673F}" sibTransId="{7AB70EEB-2179-409B-909A-4ED5046A6EE5}"/>
    <dgm:cxn modelId="{91217368-141F-4E4A-8CAB-E5D8E956AE2F}" type="presOf" srcId="{E3A816B4-FBD3-42CA-919E-ACFBB74E30D8}" destId="{362CEF58-C85B-4D52-B749-19578C0D6E69}" srcOrd="0" destOrd="0" presId="urn:microsoft.com/office/officeart/2005/8/layout/radial3"/>
    <dgm:cxn modelId="{7EAA308D-833C-46F7-B798-C1BC7A837110}" srcId="{21F55694-6732-4DBE-9E77-A8973EDC5D42}" destId="{E3A816B4-FBD3-42CA-919E-ACFBB74E30D8}" srcOrd="1" destOrd="0" parTransId="{B2C8B1B2-C8AC-4ACE-A8FB-2959D59749C6}" sibTransId="{1BE1415F-D327-4501-9649-511889D4FDA2}"/>
    <dgm:cxn modelId="{D92702DE-47A3-49E0-A914-9A52201044D5}" type="presOf" srcId="{E043C734-B242-464D-A3D0-E1011ADD572A}" destId="{41B02F5E-78AE-4F60-BBE5-6BAA5615C074}" srcOrd="0" destOrd="0" presId="urn:microsoft.com/office/officeart/2005/8/layout/radial3"/>
    <dgm:cxn modelId="{CB112824-04B8-473E-B4E9-201D4CF7C7E7}" type="presParOf" srcId="{871B0FE3-2DC7-47E5-A4C8-8F15F8FA02F7}" destId="{7ADE42C2-F10D-40CC-9F7A-24E43E0D7736}" srcOrd="0" destOrd="0" presId="urn:microsoft.com/office/officeart/2005/8/layout/radial3"/>
    <dgm:cxn modelId="{E0158C6B-83BD-45C7-B3E2-F27CEF185C86}" type="presParOf" srcId="{7ADE42C2-F10D-40CC-9F7A-24E43E0D7736}" destId="{C8076866-1B7D-4865-9C10-575F98C14A2B}" srcOrd="0" destOrd="0" presId="urn:microsoft.com/office/officeart/2005/8/layout/radial3"/>
    <dgm:cxn modelId="{9F245449-821A-499A-80B9-D6DAA703712C}" type="presParOf" srcId="{7ADE42C2-F10D-40CC-9F7A-24E43E0D7736}" destId="{41B02F5E-78AE-4F60-BBE5-6BAA5615C074}" srcOrd="1" destOrd="0" presId="urn:microsoft.com/office/officeart/2005/8/layout/radial3"/>
    <dgm:cxn modelId="{4FD7EA1E-DA51-4282-9944-224E563350A5}" type="presParOf" srcId="{7ADE42C2-F10D-40CC-9F7A-24E43E0D7736}" destId="{362CEF58-C85B-4D52-B749-19578C0D6E69}" srcOrd="2" destOrd="0" presId="urn:microsoft.com/office/officeart/2005/8/layout/radial3"/>
    <dgm:cxn modelId="{790FE2B7-F4C8-4C5F-90AB-5CE0D3B96A35}" type="presParOf" srcId="{7ADE42C2-F10D-40CC-9F7A-24E43E0D7736}" destId="{F424865F-542A-4EF7-B577-F8EAFD6F82C2}" srcOrd="3" destOrd="0" presId="urn:microsoft.com/office/officeart/2005/8/layout/radial3"/>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9E4E5DB-A410-4C09-8039-6848D7F226E7}"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en-US"/>
        </a:p>
      </dgm:t>
    </dgm:pt>
    <dgm:pt modelId="{332917E3-FF6F-4110-A9F7-7A10CDEF0E5B}">
      <dgm:prSet phldrT="[Text]" custT="1"/>
      <dgm:spPr/>
      <dgm:t>
        <a:bodyPr/>
        <a:lstStyle/>
        <a:p>
          <a:pPr rtl="1"/>
          <a:r>
            <a:rPr lang="fa-IR" sz="2000" dirty="0" smtClean="0">
              <a:cs typeface="B Mitra" pitchFamily="2" charset="-78"/>
            </a:rPr>
            <a:t>واکنشهای محتمل در برابر تصاویر القایی از آینده</a:t>
          </a:r>
          <a:endParaRPr lang="en-US" sz="2000" dirty="0" smtClean="0">
            <a:cs typeface="B Mitra" pitchFamily="2" charset="-78"/>
          </a:endParaRPr>
        </a:p>
      </dgm:t>
    </dgm:pt>
    <dgm:pt modelId="{3820230A-4B75-4732-A7EB-BDEA614F25AE}" type="parTrans" cxnId="{3E9D8D03-4094-4D37-9133-3C88998A38FB}">
      <dgm:prSet/>
      <dgm:spPr/>
      <dgm:t>
        <a:bodyPr/>
        <a:lstStyle/>
        <a:p>
          <a:endParaRPr lang="en-US"/>
        </a:p>
      </dgm:t>
    </dgm:pt>
    <dgm:pt modelId="{20057984-0FCA-43A1-8FB5-52CFD60149A5}" type="sibTrans" cxnId="{3E9D8D03-4094-4D37-9133-3C88998A38FB}">
      <dgm:prSet/>
      <dgm:spPr/>
      <dgm:t>
        <a:bodyPr/>
        <a:lstStyle/>
        <a:p>
          <a:endParaRPr lang="en-US"/>
        </a:p>
      </dgm:t>
    </dgm:pt>
    <dgm:pt modelId="{27C6DE4B-C54B-46CD-8C20-08F8DBF89A42}">
      <dgm:prSet phldrT="[Text]" custT="1"/>
      <dgm:spPr/>
      <dgm:t>
        <a:bodyPr/>
        <a:lstStyle/>
        <a:p>
          <a:pPr rtl="1"/>
          <a:r>
            <a:rPr lang="fa-IR" sz="2000" dirty="0" smtClean="0">
              <a:cs typeface="B Mitra" pitchFamily="2" charset="-78"/>
            </a:rPr>
            <a:t>واکنش منفعل</a:t>
          </a:r>
          <a:endParaRPr lang="en-US" sz="2000" dirty="0" smtClean="0">
            <a:cs typeface="B Mitra" pitchFamily="2" charset="-78"/>
          </a:endParaRPr>
        </a:p>
      </dgm:t>
    </dgm:pt>
    <dgm:pt modelId="{F95D5EE7-080B-47D6-9F5A-53DAA24248EA}" type="parTrans" cxnId="{012E823E-D3E8-4F4D-9B43-A3F907E57907}">
      <dgm:prSet/>
      <dgm:spPr/>
      <dgm:t>
        <a:bodyPr/>
        <a:lstStyle/>
        <a:p>
          <a:endParaRPr lang="en-US"/>
        </a:p>
      </dgm:t>
    </dgm:pt>
    <dgm:pt modelId="{E2CDC03B-82E6-4D0F-80BE-230EF178EEE2}" type="sibTrans" cxnId="{012E823E-D3E8-4F4D-9B43-A3F907E57907}">
      <dgm:prSet/>
      <dgm:spPr/>
      <dgm:t>
        <a:bodyPr/>
        <a:lstStyle/>
        <a:p>
          <a:endParaRPr lang="en-US"/>
        </a:p>
      </dgm:t>
    </dgm:pt>
    <dgm:pt modelId="{B5C1568A-9325-4D6A-9ABF-BC6F26348151}">
      <dgm:prSet phldrT="[Text]" custT="1"/>
      <dgm:spPr/>
      <dgm:t>
        <a:bodyPr/>
        <a:lstStyle/>
        <a:p>
          <a:pPr rtl="1"/>
          <a:r>
            <a:rPr lang="fa-IR" sz="2000" dirty="0" smtClean="0">
              <a:cs typeface="B Mitra" pitchFamily="2" charset="-78"/>
            </a:rPr>
            <a:t>واکنش همنوا</a:t>
          </a:r>
          <a:endParaRPr lang="en-US" sz="2000" dirty="0" smtClean="0">
            <a:cs typeface="B Mitra" pitchFamily="2" charset="-78"/>
          </a:endParaRPr>
        </a:p>
      </dgm:t>
    </dgm:pt>
    <dgm:pt modelId="{FFAE4DD0-D583-42D5-918D-30211E041793}" type="parTrans" cxnId="{32DBACB1-6E49-48FE-82CB-1A592E0B6912}">
      <dgm:prSet/>
      <dgm:spPr/>
      <dgm:t>
        <a:bodyPr/>
        <a:lstStyle/>
        <a:p>
          <a:endParaRPr lang="en-US"/>
        </a:p>
      </dgm:t>
    </dgm:pt>
    <dgm:pt modelId="{2AE8E523-743B-493E-A5F5-74875349A1A4}" type="sibTrans" cxnId="{32DBACB1-6E49-48FE-82CB-1A592E0B6912}">
      <dgm:prSet/>
      <dgm:spPr/>
      <dgm:t>
        <a:bodyPr/>
        <a:lstStyle/>
        <a:p>
          <a:endParaRPr lang="en-US"/>
        </a:p>
      </dgm:t>
    </dgm:pt>
    <dgm:pt modelId="{AE62CB90-D62D-4218-AF6C-D0E1BFD271DD}">
      <dgm:prSet phldrT="[Text]" custT="1"/>
      <dgm:spPr/>
      <dgm:t>
        <a:bodyPr/>
        <a:lstStyle/>
        <a:p>
          <a:pPr rtl="1"/>
          <a:r>
            <a:rPr lang="fa-IR" sz="2000" dirty="0" smtClean="0">
              <a:cs typeface="B Mitra" pitchFamily="2" charset="-78"/>
            </a:rPr>
            <a:t>واکنش فعال</a:t>
          </a:r>
          <a:endParaRPr lang="en-US" sz="2000" dirty="0" smtClean="0">
            <a:cs typeface="B Mitra" pitchFamily="2" charset="-78"/>
          </a:endParaRPr>
        </a:p>
      </dgm:t>
    </dgm:pt>
    <dgm:pt modelId="{733D6340-174B-49E4-86CB-881F384270B9}" type="parTrans" cxnId="{5C3194A8-2D6D-442D-88CB-57DC5685C5FD}">
      <dgm:prSet/>
      <dgm:spPr/>
      <dgm:t>
        <a:bodyPr/>
        <a:lstStyle/>
        <a:p>
          <a:endParaRPr lang="en-US"/>
        </a:p>
      </dgm:t>
    </dgm:pt>
    <dgm:pt modelId="{B01B43A2-12E6-4B33-A6E3-27DBE3BE557E}" type="sibTrans" cxnId="{5C3194A8-2D6D-442D-88CB-57DC5685C5FD}">
      <dgm:prSet/>
      <dgm:spPr/>
      <dgm:t>
        <a:bodyPr/>
        <a:lstStyle/>
        <a:p>
          <a:endParaRPr lang="en-US"/>
        </a:p>
      </dgm:t>
    </dgm:pt>
    <dgm:pt modelId="{42B97D4E-0841-4537-81BC-2BAC67903B20}">
      <dgm:prSet phldrT="[Text]" custT="1"/>
      <dgm:spPr/>
      <dgm:t>
        <a:bodyPr/>
        <a:lstStyle/>
        <a:p>
          <a:pPr rtl="1"/>
          <a:r>
            <a:rPr lang="fa-IR" sz="2000" dirty="0" smtClean="0">
              <a:cs typeface="B Mitra" pitchFamily="2" charset="-78"/>
            </a:rPr>
            <a:t>واکنش فوق فعال</a:t>
          </a:r>
          <a:endParaRPr lang="en-US" sz="2000" dirty="0" smtClean="0">
            <a:cs typeface="B Mitra" pitchFamily="2" charset="-78"/>
          </a:endParaRPr>
        </a:p>
      </dgm:t>
    </dgm:pt>
    <dgm:pt modelId="{0484DFB8-3282-476F-B7B8-1D0BCC08E3D4}" type="parTrans" cxnId="{05EA1503-225D-433E-86B1-96F6A8BDC986}">
      <dgm:prSet/>
      <dgm:spPr/>
      <dgm:t>
        <a:bodyPr/>
        <a:lstStyle/>
        <a:p>
          <a:endParaRPr lang="en-US"/>
        </a:p>
      </dgm:t>
    </dgm:pt>
    <dgm:pt modelId="{0EE0A39D-075F-4CBA-8E9D-BA359725B0E8}" type="sibTrans" cxnId="{05EA1503-225D-433E-86B1-96F6A8BDC986}">
      <dgm:prSet/>
      <dgm:spPr/>
      <dgm:t>
        <a:bodyPr/>
        <a:lstStyle/>
        <a:p>
          <a:endParaRPr lang="en-US"/>
        </a:p>
      </dgm:t>
    </dgm:pt>
    <dgm:pt modelId="{FECE4C97-DE56-4513-AF0E-764F1E1E5A37}">
      <dgm:prSet custT="1"/>
      <dgm:spPr/>
      <dgm:t>
        <a:bodyPr/>
        <a:lstStyle/>
        <a:p>
          <a:pPr rtl="1"/>
          <a:r>
            <a:rPr lang="fa-IR" sz="2000" dirty="0" smtClean="0">
              <a:cs typeface="B Mitra" pitchFamily="2" charset="-78"/>
            </a:rPr>
            <a:t>واکنش آشفته حال</a:t>
          </a:r>
          <a:endParaRPr lang="en-US" sz="2000" dirty="0" smtClean="0">
            <a:cs typeface="B Mitra" pitchFamily="2" charset="-78"/>
          </a:endParaRPr>
        </a:p>
      </dgm:t>
    </dgm:pt>
    <dgm:pt modelId="{6D939BF3-350C-4783-994A-92B48896D26F}" type="parTrans" cxnId="{1FD7CB05-8388-4A16-B9AD-2579D5E52509}">
      <dgm:prSet/>
      <dgm:spPr/>
      <dgm:t>
        <a:bodyPr/>
        <a:lstStyle/>
        <a:p>
          <a:endParaRPr lang="en-US"/>
        </a:p>
      </dgm:t>
    </dgm:pt>
    <dgm:pt modelId="{9BBF47A6-8604-414E-BA94-45E4BAA7C860}" type="sibTrans" cxnId="{1FD7CB05-8388-4A16-B9AD-2579D5E52509}">
      <dgm:prSet/>
      <dgm:spPr/>
      <dgm:t>
        <a:bodyPr/>
        <a:lstStyle/>
        <a:p>
          <a:endParaRPr lang="en-US"/>
        </a:p>
      </dgm:t>
    </dgm:pt>
    <dgm:pt modelId="{298AF57B-3DD4-4275-8A45-C2C405BA0B33}" type="pres">
      <dgm:prSet presAssocID="{39E4E5DB-A410-4C09-8039-6848D7F226E7}" presName="composite" presStyleCnt="0">
        <dgm:presLayoutVars>
          <dgm:chMax val="1"/>
          <dgm:dir/>
          <dgm:resizeHandles val="exact"/>
        </dgm:presLayoutVars>
      </dgm:prSet>
      <dgm:spPr/>
    </dgm:pt>
    <dgm:pt modelId="{48535742-6162-414C-B9DF-C6E8BAFB1501}" type="pres">
      <dgm:prSet presAssocID="{39E4E5DB-A410-4C09-8039-6848D7F226E7}" presName="radial" presStyleCnt="0">
        <dgm:presLayoutVars>
          <dgm:animLvl val="ctr"/>
        </dgm:presLayoutVars>
      </dgm:prSet>
      <dgm:spPr/>
    </dgm:pt>
    <dgm:pt modelId="{49A76B1E-0BD1-43BB-8B34-9E4C0DDBCF01}" type="pres">
      <dgm:prSet presAssocID="{332917E3-FF6F-4110-A9F7-7A10CDEF0E5B}" presName="centerShape" presStyleLbl="vennNode1" presStyleIdx="0" presStyleCnt="6"/>
      <dgm:spPr/>
      <dgm:t>
        <a:bodyPr/>
        <a:lstStyle/>
        <a:p>
          <a:endParaRPr lang="en-US"/>
        </a:p>
      </dgm:t>
    </dgm:pt>
    <dgm:pt modelId="{863DF543-1717-4A05-BA46-1BCE12C31E96}" type="pres">
      <dgm:prSet presAssocID="{27C6DE4B-C54B-46CD-8C20-08F8DBF89A42}" presName="node" presStyleLbl="vennNode1" presStyleIdx="1" presStyleCnt="6">
        <dgm:presLayoutVars>
          <dgm:bulletEnabled val="1"/>
        </dgm:presLayoutVars>
      </dgm:prSet>
      <dgm:spPr/>
      <dgm:t>
        <a:bodyPr/>
        <a:lstStyle/>
        <a:p>
          <a:endParaRPr lang="en-US"/>
        </a:p>
      </dgm:t>
    </dgm:pt>
    <dgm:pt modelId="{EEF406EF-3E21-42C0-9FA9-ED267B590F3F}" type="pres">
      <dgm:prSet presAssocID="{B5C1568A-9325-4D6A-9ABF-BC6F26348151}" presName="node" presStyleLbl="vennNode1" presStyleIdx="2" presStyleCnt="6">
        <dgm:presLayoutVars>
          <dgm:bulletEnabled val="1"/>
        </dgm:presLayoutVars>
      </dgm:prSet>
      <dgm:spPr/>
      <dgm:t>
        <a:bodyPr/>
        <a:lstStyle/>
        <a:p>
          <a:endParaRPr lang="en-US"/>
        </a:p>
      </dgm:t>
    </dgm:pt>
    <dgm:pt modelId="{71DEB820-53EF-4DCA-A99F-2F4B342374FC}" type="pres">
      <dgm:prSet presAssocID="{AE62CB90-D62D-4218-AF6C-D0E1BFD271DD}" presName="node" presStyleLbl="vennNode1" presStyleIdx="3" presStyleCnt="6">
        <dgm:presLayoutVars>
          <dgm:bulletEnabled val="1"/>
        </dgm:presLayoutVars>
      </dgm:prSet>
      <dgm:spPr/>
      <dgm:t>
        <a:bodyPr/>
        <a:lstStyle/>
        <a:p>
          <a:endParaRPr lang="en-US"/>
        </a:p>
      </dgm:t>
    </dgm:pt>
    <dgm:pt modelId="{863804CC-15B5-4129-B88F-7A50F87EA6DF}" type="pres">
      <dgm:prSet presAssocID="{42B97D4E-0841-4537-81BC-2BAC67903B20}" presName="node" presStyleLbl="vennNode1" presStyleIdx="4" presStyleCnt="6">
        <dgm:presLayoutVars>
          <dgm:bulletEnabled val="1"/>
        </dgm:presLayoutVars>
      </dgm:prSet>
      <dgm:spPr/>
    </dgm:pt>
    <dgm:pt modelId="{760CAD9B-CF61-4422-BA96-CAD371726295}" type="pres">
      <dgm:prSet presAssocID="{FECE4C97-DE56-4513-AF0E-764F1E1E5A37}" presName="node" presStyleLbl="vennNode1" presStyleIdx="5" presStyleCnt="6">
        <dgm:presLayoutVars>
          <dgm:bulletEnabled val="1"/>
        </dgm:presLayoutVars>
      </dgm:prSet>
      <dgm:spPr/>
    </dgm:pt>
  </dgm:ptLst>
  <dgm:cxnLst>
    <dgm:cxn modelId="{3C463534-0902-4243-ACEE-5FC171109794}" type="presOf" srcId="{FECE4C97-DE56-4513-AF0E-764F1E1E5A37}" destId="{760CAD9B-CF61-4422-BA96-CAD371726295}" srcOrd="0" destOrd="0" presId="urn:microsoft.com/office/officeart/2005/8/layout/radial3"/>
    <dgm:cxn modelId="{67546601-C68F-4717-8006-33B2F972D3A0}" type="presOf" srcId="{39E4E5DB-A410-4C09-8039-6848D7F226E7}" destId="{298AF57B-3DD4-4275-8A45-C2C405BA0B33}" srcOrd="0" destOrd="0" presId="urn:microsoft.com/office/officeart/2005/8/layout/radial3"/>
    <dgm:cxn modelId="{BFB0DF00-F219-4B6D-8950-F8700B7595E6}" type="presOf" srcId="{332917E3-FF6F-4110-A9F7-7A10CDEF0E5B}" destId="{49A76B1E-0BD1-43BB-8B34-9E4C0DDBCF01}" srcOrd="0" destOrd="0" presId="urn:microsoft.com/office/officeart/2005/8/layout/radial3"/>
    <dgm:cxn modelId="{1FD7CB05-8388-4A16-B9AD-2579D5E52509}" srcId="{332917E3-FF6F-4110-A9F7-7A10CDEF0E5B}" destId="{FECE4C97-DE56-4513-AF0E-764F1E1E5A37}" srcOrd="4" destOrd="0" parTransId="{6D939BF3-350C-4783-994A-92B48896D26F}" sibTransId="{9BBF47A6-8604-414E-BA94-45E4BAA7C860}"/>
    <dgm:cxn modelId="{05EA1503-225D-433E-86B1-96F6A8BDC986}" srcId="{332917E3-FF6F-4110-A9F7-7A10CDEF0E5B}" destId="{42B97D4E-0841-4537-81BC-2BAC67903B20}" srcOrd="3" destOrd="0" parTransId="{0484DFB8-3282-476F-B7B8-1D0BCC08E3D4}" sibTransId="{0EE0A39D-075F-4CBA-8E9D-BA359725B0E8}"/>
    <dgm:cxn modelId="{978A8D11-886C-4777-8AAD-6755850AFAEC}" type="presOf" srcId="{AE62CB90-D62D-4218-AF6C-D0E1BFD271DD}" destId="{71DEB820-53EF-4DCA-A99F-2F4B342374FC}" srcOrd="0" destOrd="0" presId="urn:microsoft.com/office/officeart/2005/8/layout/radial3"/>
    <dgm:cxn modelId="{32DBACB1-6E49-48FE-82CB-1A592E0B6912}" srcId="{332917E3-FF6F-4110-A9F7-7A10CDEF0E5B}" destId="{B5C1568A-9325-4D6A-9ABF-BC6F26348151}" srcOrd="1" destOrd="0" parTransId="{FFAE4DD0-D583-42D5-918D-30211E041793}" sibTransId="{2AE8E523-743B-493E-A5F5-74875349A1A4}"/>
    <dgm:cxn modelId="{37CE471C-F44F-4CDC-8D72-4F750CE943B2}" type="presOf" srcId="{B5C1568A-9325-4D6A-9ABF-BC6F26348151}" destId="{EEF406EF-3E21-42C0-9FA9-ED267B590F3F}" srcOrd="0" destOrd="0" presId="urn:microsoft.com/office/officeart/2005/8/layout/radial3"/>
    <dgm:cxn modelId="{3E9D8D03-4094-4D37-9133-3C88998A38FB}" srcId="{39E4E5DB-A410-4C09-8039-6848D7F226E7}" destId="{332917E3-FF6F-4110-A9F7-7A10CDEF0E5B}" srcOrd="0" destOrd="0" parTransId="{3820230A-4B75-4732-A7EB-BDEA614F25AE}" sibTransId="{20057984-0FCA-43A1-8FB5-52CFD60149A5}"/>
    <dgm:cxn modelId="{5C3194A8-2D6D-442D-88CB-57DC5685C5FD}" srcId="{332917E3-FF6F-4110-A9F7-7A10CDEF0E5B}" destId="{AE62CB90-D62D-4218-AF6C-D0E1BFD271DD}" srcOrd="2" destOrd="0" parTransId="{733D6340-174B-49E4-86CB-881F384270B9}" sibTransId="{B01B43A2-12E6-4B33-A6E3-27DBE3BE557E}"/>
    <dgm:cxn modelId="{22C1B2E9-1398-4971-9B8E-A6EF790F355E}" type="presOf" srcId="{27C6DE4B-C54B-46CD-8C20-08F8DBF89A42}" destId="{863DF543-1717-4A05-BA46-1BCE12C31E96}" srcOrd="0" destOrd="0" presId="urn:microsoft.com/office/officeart/2005/8/layout/radial3"/>
    <dgm:cxn modelId="{012E823E-D3E8-4F4D-9B43-A3F907E57907}" srcId="{332917E3-FF6F-4110-A9F7-7A10CDEF0E5B}" destId="{27C6DE4B-C54B-46CD-8C20-08F8DBF89A42}" srcOrd="0" destOrd="0" parTransId="{F95D5EE7-080B-47D6-9F5A-53DAA24248EA}" sibTransId="{E2CDC03B-82E6-4D0F-80BE-230EF178EEE2}"/>
    <dgm:cxn modelId="{5490F712-54E6-493F-A8B3-568C9CAB3EA3}" type="presOf" srcId="{42B97D4E-0841-4537-81BC-2BAC67903B20}" destId="{863804CC-15B5-4129-B88F-7A50F87EA6DF}" srcOrd="0" destOrd="0" presId="urn:microsoft.com/office/officeart/2005/8/layout/radial3"/>
    <dgm:cxn modelId="{50B090BA-7EA5-4FEF-8320-297A1ACBA161}" type="presParOf" srcId="{298AF57B-3DD4-4275-8A45-C2C405BA0B33}" destId="{48535742-6162-414C-B9DF-C6E8BAFB1501}" srcOrd="0" destOrd="0" presId="urn:microsoft.com/office/officeart/2005/8/layout/radial3"/>
    <dgm:cxn modelId="{7AB62B4D-33D9-4FCF-A2AA-0ABB32EEB14A}" type="presParOf" srcId="{48535742-6162-414C-B9DF-C6E8BAFB1501}" destId="{49A76B1E-0BD1-43BB-8B34-9E4C0DDBCF01}" srcOrd="0" destOrd="0" presId="urn:microsoft.com/office/officeart/2005/8/layout/radial3"/>
    <dgm:cxn modelId="{72B2043C-E241-4640-8D51-D79BAAB32D81}" type="presParOf" srcId="{48535742-6162-414C-B9DF-C6E8BAFB1501}" destId="{863DF543-1717-4A05-BA46-1BCE12C31E96}" srcOrd="1" destOrd="0" presId="urn:microsoft.com/office/officeart/2005/8/layout/radial3"/>
    <dgm:cxn modelId="{7466C572-C030-4A6A-A506-0FF05724E637}" type="presParOf" srcId="{48535742-6162-414C-B9DF-C6E8BAFB1501}" destId="{EEF406EF-3E21-42C0-9FA9-ED267B590F3F}" srcOrd="2" destOrd="0" presId="urn:microsoft.com/office/officeart/2005/8/layout/radial3"/>
    <dgm:cxn modelId="{39805FA6-DEA4-46F8-AD70-510C9CB2C185}" type="presParOf" srcId="{48535742-6162-414C-B9DF-C6E8BAFB1501}" destId="{71DEB820-53EF-4DCA-A99F-2F4B342374FC}" srcOrd="3" destOrd="0" presId="urn:microsoft.com/office/officeart/2005/8/layout/radial3"/>
    <dgm:cxn modelId="{5C519C6C-1AC0-46F6-A4FD-9B93B5A13684}" type="presParOf" srcId="{48535742-6162-414C-B9DF-C6E8BAFB1501}" destId="{863804CC-15B5-4129-B88F-7A50F87EA6DF}" srcOrd="4" destOrd="0" presId="urn:microsoft.com/office/officeart/2005/8/layout/radial3"/>
    <dgm:cxn modelId="{54F74CF7-F468-47BC-9CF2-DD6E96EC620C}" type="presParOf" srcId="{48535742-6162-414C-B9DF-C6E8BAFB1501}" destId="{760CAD9B-CF61-4422-BA96-CAD371726295}" srcOrd="5" destOrd="0" presId="urn:microsoft.com/office/officeart/2005/8/layout/radial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9CB973F-2ABB-4F31-91E1-F2E7011B3C81}" type="doc">
      <dgm:prSet loTypeId="urn:microsoft.com/office/officeart/2005/8/layout/radial1" loCatId="relationship" qsTypeId="urn:microsoft.com/office/officeart/2005/8/quickstyle/3d6" qsCatId="3D" csTypeId="urn:microsoft.com/office/officeart/2005/8/colors/accent1_2" csCatId="accent1" phldr="1"/>
      <dgm:spPr/>
      <dgm:t>
        <a:bodyPr/>
        <a:lstStyle/>
        <a:p>
          <a:endParaRPr lang="en-US"/>
        </a:p>
      </dgm:t>
    </dgm:pt>
    <dgm:pt modelId="{5A1DB841-B66E-4224-A0F5-0087435256A7}">
      <dgm:prSet phldrT="[Text]" custT="1"/>
      <dgm:spPr/>
      <dgm:t>
        <a:bodyPr/>
        <a:lstStyle/>
        <a:p>
          <a:r>
            <a:rPr lang="fa-IR" sz="2000" b="0" dirty="0" smtClean="0">
              <a:cs typeface="B Mitra" pitchFamily="2" charset="-78"/>
            </a:rPr>
            <a:t>جامعه پیشرفته</a:t>
          </a:r>
          <a:endParaRPr lang="en-US" sz="2000" b="0" dirty="0">
            <a:cs typeface="B Mitra" pitchFamily="2" charset="-78"/>
          </a:endParaRPr>
        </a:p>
      </dgm:t>
    </dgm:pt>
    <dgm:pt modelId="{F439C55C-043C-43CC-84BD-86F2EA3FA465}" type="parTrans" cxnId="{18441DA1-BDDD-46B1-BCF0-E4ABF941D64D}">
      <dgm:prSet/>
      <dgm:spPr/>
      <dgm:t>
        <a:bodyPr/>
        <a:lstStyle/>
        <a:p>
          <a:endParaRPr lang="en-US" sz="2000">
            <a:cs typeface="B Mitra" pitchFamily="2" charset="-78"/>
          </a:endParaRPr>
        </a:p>
      </dgm:t>
    </dgm:pt>
    <dgm:pt modelId="{447019C9-22FB-497D-B726-705AE6B41849}" type="sibTrans" cxnId="{18441DA1-BDDD-46B1-BCF0-E4ABF941D64D}">
      <dgm:prSet/>
      <dgm:spPr/>
      <dgm:t>
        <a:bodyPr/>
        <a:lstStyle/>
        <a:p>
          <a:endParaRPr lang="en-US" sz="2000">
            <a:cs typeface="B Mitra" pitchFamily="2" charset="-78"/>
          </a:endParaRPr>
        </a:p>
      </dgm:t>
    </dgm:pt>
    <dgm:pt modelId="{30908A10-4DDC-4799-817C-B96B11707930}">
      <dgm:prSet phldrT="[Text]" custT="1"/>
      <dgm:spPr/>
      <dgm:t>
        <a:bodyPr/>
        <a:lstStyle/>
        <a:p>
          <a:r>
            <a:rPr lang="fa-IR" sz="2000" dirty="0" smtClean="0">
              <a:cs typeface="B Mitra" pitchFamily="2" charset="-78"/>
            </a:rPr>
            <a:t>نظریه پردازی</a:t>
          </a:r>
          <a:endParaRPr lang="en-US" sz="2000" dirty="0">
            <a:cs typeface="B Mitra" pitchFamily="2" charset="-78"/>
          </a:endParaRPr>
        </a:p>
      </dgm:t>
    </dgm:pt>
    <dgm:pt modelId="{8BE4FB96-3444-43E1-A5CB-D53B778A465E}" type="parTrans" cxnId="{F2D71BF7-776B-41B1-B045-B3417B933852}">
      <dgm:prSet custT="1"/>
      <dgm:spPr/>
      <dgm:t>
        <a:bodyPr/>
        <a:lstStyle/>
        <a:p>
          <a:endParaRPr lang="en-US" sz="600">
            <a:cs typeface="B Mitra" pitchFamily="2" charset="-78"/>
          </a:endParaRPr>
        </a:p>
      </dgm:t>
    </dgm:pt>
    <dgm:pt modelId="{DDFE0F96-B343-4F63-8E4E-1B9BB881391F}" type="sibTrans" cxnId="{F2D71BF7-776B-41B1-B045-B3417B933852}">
      <dgm:prSet/>
      <dgm:spPr/>
      <dgm:t>
        <a:bodyPr/>
        <a:lstStyle/>
        <a:p>
          <a:endParaRPr lang="en-US" sz="2000">
            <a:cs typeface="B Mitra" pitchFamily="2" charset="-78"/>
          </a:endParaRPr>
        </a:p>
      </dgm:t>
    </dgm:pt>
    <dgm:pt modelId="{89C76DE3-2D14-4F4C-AFC8-75AB7EE75C46}">
      <dgm:prSet custT="1"/>
      <dgm:spPr/>
      <dgm:t>
        <a:bodyPr/>
        <a:lstStyle/>
        <a:p>
          <a:r>
            <a:rPr lang="fa-IR" sz="2000" dirty="0" smtClean="0">
              <a:cs typeface="B Mitra" pitchFamily="2" charset="-78"/>
            </a:rPr>
            <a:t>شاخص سازی</a:t>
          </a:r>
          <a:endParaRPr lang="en-US" sz="2000" dirty="0">
            <a:cs typeface="B Mitra" pitchFamily="2" charset="-78"/>
          </a:endParaRPr>
        </a:p>
      </dgm:t>
    </dgm:pt>
    <dgm:pt modelId="{F7E98378-04B2-45AB-8C7E-C8BE308D4BAF}" type="parTrans" cxnId="{1F1F9EA7-62CB-4050-90ED-4229F9E8DDAB}">
      <dgm:prSet custT="1"/>
      <dgm:spPr/>
      <dgm:t>
        <a:bodyPr/>
        <a:lstStyle/>
        <a:p>
          <a:endParaRPr lang="en-US" sz="600">
            <a:cs typeface="B Mitra" pitchFamily="2" charset="-78"/>
          </a:endParaRPr>
        </a:p>
      </dgm:t>
    </dgm:pt>
    <dgm:pt modelId="{4875D727-4F44-4AEA-A19A-3673A7C3D140}" type="sibTrans" cxnId="{1F1F9EA7-62CB-4050-90ED-4229F9E8DDAB}">
      <dgm:prSet/>
      <dgm:spPr/>
      <dgm:t>
        <a:bodyPr/>
        <a:lstStyle/>
        <a:p>
          <a:endParaRPr lang="en-US" sz="2000">
            <a:cs typeface="B Mitra" pitchFamily="2" charset="-78"/>
          </a:endParaRPr>
        </a:p>
      </dgm:t>
    </dgm:pt>
    <dgm:pt modelId="{83EBF5EE-ACBB-4A00-941A-FE2FBFC154ED}">
      <dgm:prSet custT="1"/>
      <dgm:spPr/>
      <dgm:t>
        <a:bodyPr/>
        <a:lstStyle/>
        <a:p>
          <a:r>
            <a:rPr lang="fa-IR" sz="2000" dirty="0" smtClean="0">
              <a:cs typeface="B Mitra" pitchFamily="2" charset="-78"/>
            </a:rPr>
            <a:t>نظام سازی</a:t>
          </a:r>
          <a:endParaRPr lang="en-US" sz="2000" dirty="0">
            <a:cs typeface="B Mitra" pitchFamily="2" charset="-78"/>
          </a:endParaRPr>
        </a:p>
      </dgm:t>
    </dgm:pt>
    <dgm:pt modelId="{39A228FB-5BCF-4673-9472-491BAFE0995E}" type="parTrans" cxnId="{5E0AC1C6-1410-4E6E-B4D8-F7B9C3387631}">
      <dgm:prSet custT="1"/>
      <dgm:spPr/>
      <dgm:t>
        <a:bodyPr/>
        <a:lstStyle/>
        <a:p>
          <a:endParaRPr lang="en-US" sz="600">
            <a:cs typeface="B Mitra" pitchFamily="2" charset="-78"/>
          </a:endParaRPr>
        </a:p>
      </dgm:t>
    </dgm:pt>
    <dgm:pt modelId="{70E7441E-8FC3-4414-869F-31A3962AEE11}" type="sibTrans" cxnId="{5E0AC1C6-1410-4E6E-B4D8-F7B9C3387631}">
      <dgm:prSet/>
      <dgm:spPr/>
      <dgm:t>
        <a:bodyPr/>
        <a:lstStyle/>
        <a:p>
          <a:endParaRPr lang="en-US" sz="2000">
            <a:cs typeface="B Mitra" pitchFamily="2" charset="-78"/>
          </a:endParaRPr>
        </a:p>
      </dgm:t>
    </dgm:pt>
    <dgm:pt modelId="{6F65BB3A-2C3A-4136-BF8F-8F1FDDDB5DA8}">
      <dgm:prSet custT="1"/>
      <dgm:spPr/>
      <dgm:t>
        <a:bodyPr/>
        <a:lstStyle/>
        <a:p>
          <a:r>
            <a:rPr lang="fa-IR" sz="2000" dirty="0" smtClean="0">
              <a:cs typeface="B Mitra" pitchFamily="2" charset="-78"/>
            </a:rPr>
            <a:t>نهاد سازی</a:t>
          </a:r>
          <a:endParaRPr lang="en-US" sz="2000" dirty="0">
            <a:cs typeface="B Mitra" pitchFamily="2" charset="-78"/>
          </a:endParaRPr>
        </a:p>
      </dgm:t>
    </dgm:pt>
    <dgm:pt modelId="{D496FFB6-FE51-4348-8431-40DE0AFE5685}" type="parTrans" cxnId="{255E169A-AF25-47DE-A448-4C85D70E8797}">
      <dgm:prSet custT="1"/>
      <dgm:spPr/>
      <dgm:t>
        <a:bodyPr/>
        <a:lstStyle/>
        <a:p>
          <a:endParaRPr lang="en-US" sz="600">
            <a:cs typeface="B Mitra" pitchFamily="2" charset="-78"/>
          </a:endParaRPr>
        </a:p>
      </dgm:t>
    </dgm:pt>
    <dgm:pt modelId="{47C270A5-EFC3-4393-BAC3-8B4B748C20DC}" type="sibTrans" cxnId="{255E169A-AF25-47DE-A448-4C85D70E8797}">
      <dgm:prSet/>
      <dgm:spPr/>
      <dgm:t>
        <a:bodyPr/>
        <a:lstStyle/>
        <a:p>
          <a:endParaRPr lang="en-US" sz="2000">
            <a:cs typeface="B Mitra" pitchFamily="2" charset="-78"/>
          </a:endParaRPr>
        </a:p>
      </dgm:t>
    </dgm:pt>
    <dgm:pt modelId="{2233C6C2-3EC1-4FD5-A7F4-D301167E1DA5}">
      <dgm:prSet custT="1"/>
      <dgm:spPr/>
      <dgm:t>
        <a:bodyPr/>
        <a:lstStyle/>
        <a:p>
          <a:r>
            <a:rPr lang="fa-IR" sz="2000" dirty="0" smtClean="0">
              <a:cs typeface="B Mitra" pitchFamily="2" charset="-78"/>
            </a:rPr>
            <a:t>گفتمان سازی</a:t>
          </a:r>
          <a:endParaRPr lang="en-US" sz="2000" dirty="0">
            <a:cs typeface="B Mitra" pitchFamily="2" charset="-78"/>
          </a:endParaRPr>
        </a:p>
      </dgm:t>
    </dgm:pt>
    <dgm:pt modelId="{61380958-1312-4F56-A344-71C33BF8F028}" type="parTrans" cxnId="{9D0042F9-B94F-4499-B6E9-E6717CF2659E}">
      <dgm:prSet custT="1"/>
      <dgm:spPr/>
      <dgm:t>
        <a:bodyPr/>
        <a:lstStyle/>
        <a:p>
          <a:endParaRPr lang="en-US" sz="600">
            <a:cs typeface="B Mitra" pitchFamily="2" charset="-78"/>
          </a:endParaRPr>
        </a:p>
      </dgm:t>
    </dgm:pt>
    <dgm:pt modelId="{2A1E7C76-3065-4612-955F-47943DC9FFD0}" type="sibTrans" cxnId="{9D0042F9-B94F-4499-B6E9-E6717CF2659E}">
      <dgm:prSet/>
      <dgm:spPr/>
      <dgm:t>
        <a:bodyPr/>
        <a:lstStyle/>
        <a:p>
          <a:endParaRPr lang="en-US" sz="2000">
            <a:cs typeface="B Mitra" pitchFamily="2" charset="-78"/>
          </a:endParaRPr>
        </a:p>
      </dgm:t>
    </dgm:pt>
    <dgm:pt modelId="{70CDD386-4F13-441D-9DA2-2913F69A3EB4}">
      <dgm:prSet custT="1"/>
      <dgm:spPr/>
      <dgm:t>
        <a:bodyPr/>
        <a:lstStyle/>
        <a:p>
          <a:r>
            <a:rPr lang="fa-IR" sz="2000" dirty="0" smtClean="0">
              <a:cs typeface="B Mitra" pitchFamily="2" charset="-78"/>
            </a:rPr>
            <a:t>تصمیم سازی</a:t>
          </a:r>
          <a:endParaRPr lang="en-US" sz="2000" dirty="0">
            <a:cs typeface="B Mitra" pitchFamily="2" charset="-78"/>
          </a:endParaRPr>
        </a:p>
      </dgm:t>
    </dgm:pt>
    <dgm:pt modelId="{5C04DADC-727F-471D-9BDC-DFE838D34299}" type="parTrans" cxnId="{B9E435D6-7D4A-4F2A-8AEF-7E8ECA8F514F}">
      <dgm:prSet custT="1"/>
      <dgm:spPr/>
      <dgm:t>
        <a:bodyPr/>
        <a:lstStyle/>
        <a:p>
          <a:endParaRPr lang="en-US" sz="600">
            <a:cs typeface="B Mitra" pitchFamily="2" charset="-78"/>
          </a:endParaRPr>
        </a:p>
      </dgm:t>
    </dgm:pt>
    <dgm:pt modelId="{BA971142-00B3-42A6-9132-057E5B90C86D}" type="sibTrans" cxnId="{B9E435D6-7D4A-4F2A-8AEF-7E8ECA8F514F}">
      <dgm:prSet/>
      <dgm:spPr/>
      <dgm:t>
        <a:bodyPr/>
        <a:lstStyle/>
        <a:p>
          <a:endParaRPr lang="en-US" sz="2000">
            <a:cs typeface="B Mitra" pitchFamily="2" charset="-78"/>
          </a:endParaRPr>
        </a:p>
      </dgm:t>
    </dgm:pt>
    <dgm:pt modelId="{BDB950D8-07C7-4CFD-BEB3-27F4000825C0}">
      <dgm:prSet custT="1"/>
      <dgm:spPr/>
      <dgm:t>
        <a:bodyPr/>
        <a:lstStyle/>
        <a:p>
          <a:r>
            <a:rPr lang="fa-IR" sz="2000" dirty="0" smtClean="0">
              <a:cs typeface="B Mitra" pitchFamily="2" charset="-78"/>
            </a:rPr>
            <a:t>واژه سازی</a:t>
          </a:r>
          <a:endParaRPr lang="en-US" sz="2000" dirty="0">
            <a:cs typeface="B Mitra" pitchFamily="2" charset="-78"/>
          </a:endParaRPr>
        </a:p>
      </dgm:t>
    </dgm:pt>
    <dgm:pt modelId="{4A440140-4A08-498A-A0F9-8EB002B5DBD9}" type="parTrans" cxnId="{6DB4AAF7-BD8C-4836-B277-62F25E9B1AF6}">
      <dgm:prSet custT="1"/>
      <dgm:spPr/>
      <dgm:t>
        <a:bodyPr/>
        <a:lstStyle/>
        <a:p>
          <a:endParaRPr lang="en-US" sz="600">
            <a:cs typeface="B Mitra" pitchFamily="2" charset="-78"/>
          </a:endParaRPr>
        </a:p>
      </dgm:t>
    </dgm:pt>
    <dgm:pt modelId="{97BF43F1-3F55-4D78-8590-432CFC446983}" type="sibTrans" cxnId="{6DB4AAF7-BD8C-4836-B277-62F25E9B1AF6}">
      <dgm:prSet/>
      <dgm:spPr/>
      <dgm:t>
        <a:bodyPr/>
        <a:lstStyle/>
        <a:p>
          <a:endParaRPr lang="en-US" sz="2000">
            <a:cs typeface="B Mitra" pitchFamily="2" charset="-78"/>
          </a:endParaRPr>
        </a:p>
      </dgm:t>
    </dgm:pt>
    <dgm:pt modelId="{607322C5-AFF5-4A98-9C08-01BC389902BE}">
      <dgm:prSet custT="1"/>
      <dgm:spPr/>
      <dgm:t>
        <a:bodyPr/>
        <a:lstStyle/>
        <a:p>
          <a:r>
            <a:rPr lang="fa-IR" sz="2000" dirty="0" smtClean="0">
              <a:cs typeface="B Mitra" pitchFamily="2" charset="-78"/>
            </a:rPr>
            <a:t>شبکه سازی</a:t>
          </a:r>
          <a:endParaRPr lang="en-US" sz="2000" dirty="0">
            <a:cs typeface="B Mitra" pitchFamily="2" charset="-78"/>
          </a:endParaRPr>
        </a:p>
      </dgm:t>
    </dgm:pt>
    <dgm:pt modelId="{6306831A-E953-4224-9AF6-0AC41689C928}" type="parTrans" cxnId="{AD2862AB-17DD-4608-82EF-5851EF8D9471}">
      <dgm:prSet custT="1"/>
      <dgm:spPr/>
      <dgm:t>
        <a:bodyPr/>
        <a:lstStyle/>
        <a:p>
          <a:endParaRPr lang="en-US" sz="600">
            <a:cs typeface="B Mitra" pitchFamily="2" charset="-78"/>
          </a:endParaRPr>
        </a:p>
      </dgm:t>
    </dgm:pt>
    <dgm:pt modelId="{626DBFDF-9D3C-4718-89EC-448ABD767EFF}" type="sibTrans" cxnId="{AD2862AB-17DD-4608-82EF-5851EF8D9471}">
      <dgm:prSet/>
      <dgm:spPr/>
      <dgm:t>
        <a:bodyPr/>
        <a:lstStyle/>
        <a:p>
          <a:endParaRPr lang="en-US" sz="2000">
            <a:cs typeface="B Mitra" pitchFamily="2" charset="-78"/>
          </a:endParaRPr>
        </a:p>
      </dgm:t>
    </dgm:pt>
    <dgm:pt modelId="{F807798E-C904-4F01-82F8-820F584A0E02}">
      <dgm:prSet custT="1"/>
      <dgm:spPr/>
      <dgm:t>
        <a:bodyPr/>
        <a:lstStyle/>
        <a:p>
          <a:r>
            <a:rPr lang="fa-IR" sz="2000" dirty="0" smtClean="0">
              <a:cs typeface="B Mitra" pitchFamily="2" charset="-78"/>
            </a:rPr>
            <a:t>کادر سازی</a:t>
          </a:r>
          <a:endParaRPr lang="en-US" sz="2000" dirty="0">
            <a:cs typeface="B Mitra" pitchFamily="2" charset="-78"/>
          </a:endParaRPr>
        </a:p>
      </dgm:t>
    </dgm:pt>
    <dgm:pt modelId="{C6DA9BBA-2071-46AB-B0ED-BEB86C289B81}" type="parTrans" cxnId="{CFD495D3-BECE-460D-A5E7-2CD61CC04B99}">
      <dgm:prSet custT="1"/>
      <dgm:spPr/>
      <dgm:t>
        <a:bodyPr/>
        <a:lstStyle/>
        <a:p>
          <a:endParaRPr lang="en-US" sz="600">
            <a:cs typeface="B Mitra" pitchFamily="2" charset="-78"/>
          </a:endParaRPr>
        </a:p>
      </dgm:t>
    </dgm:pt>
    <dgm:pt modelId="{8E62F337-723D-46E5-991E-C780E5FE89BD}" type="sibTrans" cxnId="{CFD495D3-BECE-460D-A5E7-2CD61CC04B99}">
      <dgm:prSet/>
      <dgm:spPr/>
      <dgm:t>
        <a:bodyPr/>
        <a:lstStyle/>
        <a:p>
          <a:endParaRPr lang="en-US" sz="2000">
            <a:cs typeface="B Mitra" pitchFamily="2" charset="-78"/>
          </a:endParaRPr>
        </a:p>
      </dgm:t>
    </dgm:pt>
    <dgm:pt modelId="{88956435-DC43-4F43-84A6-9B985D2086A7}" type="pres">
      <dgm:prSet presAssocID="{99CB973F-2ABB-4F31-91E1-F2E7011B3C81}" presName="cycle" presStyleCnt="0">
        <dgm:presLayoutVars>
          <dgm:chMax val="1"/>
          <dgm:dir/>
          <dgm:animLvl val="ctr"/>
          <dgm:resizeHandles val="exact"/>
        </dgm:presLayoutVars>
      </dgm:prSet>
      <dgm:spPr/>
      <dgm:t>
        <a:bodyPr/>
        <a:lstStyle/>
        <a:p>
          <a:endParaRPr lang="en-US"/>
        </a:p>
      </dgm:t>
    </dgm:pt>
    <dgm:pt modelId="{398F6C78-6A2B-472D-A3A6-91919A0A1785}" type="pres">
      <dgm:prSet presAssocID="{5A1DB841-B66E-4224-A0F5-0087435256A7}" presName="centerShape" presStyleLbl="node0" presStyleIdx="0" presStyleCnt="1"/>
      <dgm:spPr/>
      <dgm:t>
        <a:bodyPr/>
        <a:lstStyle/>
        <a:p>
          <a:endParaRPr lang="en-US"/>
        </a:p>
      </dgm:t>
    </dgm:pt>
    <dgm:pt modelId="{3AFA1DCC-F7CA-4454-A35E-B23BB6353E48}" type="pres">
      <dgm:prSet presAssocID="{8BE4FB96-3444-43E1-A5CB-D53B778A465E}" presName="Name9" presStyleLbl="parChTrans1D2" presStyleIdx="0" presStyleCnt="9"/>
      <dgm:spPr/>
      <dgm:t>
        <a:bodyPr/>
        <a:lstStyle/>
        <a:p>
          <a:endParaRPr lang="en-US"/>
        </a:p>
      </dgm:t>
    </dgm:pt>
    <dgm:pt modelId="{2AD5DF37-0410-4F20-AC13-524F35CFB53A}" type="pres">
      <dgm:prSet presAssocID="{8BE4FB96-3444-43E1-A5CB-D53B778A465E}" presName="connTx" presStyleLbl="parChTrans1D2" presStyleIdx="0" presStyleCnt="9"/>
      <dgm:spPr/>
      <dgm:t>
        <a:bodyPr/>
        <a:lstStyle/>
        <a:p>
          <a:endParaRPr lang="en-US"/>
        </a:p>
      </dgm:t>
    </dgm:pt>
    <dgm:pt modelId="{BCA49187-BCDE-4FCA-894A-2D4A34A1D4B9}" type="pres">
      <dgm:prSet presAssocID="{30908A10-4DDC-4799-817C-B96B11707930}" presName="node" presStyleLbl="node1" presStyleIdx="0" presStyleCnt="9">
        <dgm:presLayoutVars>
          <dgm:bulletEnabled val="1"/>
        </dgm:presLayoutVars>
      </dgm:prSet>
      <dgm:spPr/>
      <dgm:t>
        <a:bodyPr/>
        <a:lstStyle/>
        <a:p>
          <a:endParaRPr lang="en-US"/>
        </a:p>
      </dgm:t>
    </dgm:pt>
    <dgm:pt modelId="{F5D5BB0C-1912-402C-8B42-5FF6FAF907CD}" type="pres">
      <dgm:prSet presAssocID="{F7E98378-04B2-45AB-8C7E-C8BE308D4BAF}" presName="Name9" presStyleLbl="parChTrans1D2" presStyleIdx="1" presStyleCnt="9"/>
      <dgm:spPr/>
      <dgm:t>
        <a:bodyPr/>
        <a:lstStyle/>
        <a:p>
          <a:endParaRPr lang="en-US"/>
        </a:p>
      </dgm:t>
    </dgm:pt>
    <dgm:pt modelId="{44330061-8AA3-4853-B0C9-5CB3F4D4C8C4}" type="pres">
      <dgm:prSet presAssocID="{F7E98378-04B2-45AB-8C7E-C8BE308D4BAF}" presName="connTx" presStyleLbl="parChTrans1D2" presStyleIdx="1" presStyleCnt="9"/>
      <dgm:spPr/>
      <dgm:t>
        <a:bodyPr/>
        <a:lstStyle/>
        <a:p>
          <a:endParaRPr lang="en-US"/>
        </a:p>
      </dgm:t>
    </dgm:pt>
    <dgm:pt modelId="{E52DF77C-1234-47DF-A9FA-8B9A60B866A6}" type="pres">
      <dgm:prSet presAssocID="{89C76DE3-2D14-4F4C-AFC8-75AB7EE75C46}" presName="node" presStyleLbl="node1" presStyleIdx="1" presStyleCnt="9">
        <dgm:presLayoutVars>
          <dgm:bulletEnabled val="1"/>
        </dgm:presLayoutVars>
      </dgm:prSet>
      <dgm:spPr/>
      <dgm:t>
        <a:bodyPr/>
        <a:lstStyle/>
        <a:p>
          <a:endParaRPr lang="en-US"/>
        </a:p>
      </dgm:t>
    </dgm:pt>
    <dgm:pt modelId="{2C80A7D2-1C18-4B9C-BD6A-86D39DBCA73C}" type="pres">
      <dgm:prSet presAssocID="{39A228FB-5BCF-4673-9472-491BAFE0995E}" presName="Name9" presStyleLbl="parChTrans1D2" presStyleIdx="2" presStyleCnt="9"/>
      <dgm:spPr/>
      <dgm:t>
        <a:bodyPr/>
        <a:lstStyle/>
        <a:p>
          <a:endParaRPr lang="en-US"/>
        </a:p>
      </dgm:t>
    </dgm:pt>
    <dgm:pt modelId="{425F0028-171B-497A-8580-F1D148A7A86F}" type="pres">
      <dgm:prSet presAssocID="{39A228FB-5BCF-4673-9472-491BAFE0995E}" presName="connTx" presStyleLbl="parChTrans1D2" presStyleIdx="2" presStyleCnt="9"/>
      <dgm:spPr/>
      <dgm:t>
        <a:bodyPr/>
        <a:lstStyle/>
        <a:p>
          <a:endParaRPr lang="en-US"/>
        </a:p>
      </dgm:t>
    </dgm:pt>
    <dgm:pt modelId="{6A3F4DEC-617B-45F7-9F75-CA41A380BDBE}" type="pres">
      <dgm:prSet presAssocID="{83EBF5EE-ACBB-4A00-941A-FE2FBFC154ED}" presName="node" presStyleLbl="node1" presStyleIdx="2" presStyleCnt="9">
        <dgm:presLayoutVars>
          <dgm:bulletEnabled val="1"/>
        </dgm:presLayoutVars>
      </dgm:prSet>
      <dgm:spPr/>
      <dgm:t>
        <a:bodyPr/>
        <a:lstStyle/>
        <a:p>
          <a:endParaRPr lang="en-US"/>
        </a:p>
      </dgm:t>
    </dgm:pt>
    <dgm:pt modelId="{E0833938-9140-4AD5-9ECA-204A9E491A8A}" type="pres">
      <dgm:prSet presAssocID="{D496FFB6-FE51-4348-8431-40DE0AFE5685}" presName="Name9" presStyleLbl="parChTrans1D2" presStyleIdx="3" presStyleCnt="9"/>
      <dgm:spPr/>
      <dgm:t>
        <a:bodyPr/>
        <a:lstStyle/>
        <a:p>
          <a:endParaRPr lang="en-US"/>
        </a:p>
      </dgm:t>
    </dgm:pt>
    <dgm:pt modelId="{EB2E69ED-FE3E-4691-ABD6-CA9DE4CF77C1}" type="pres">
      <dgm:prSet presAssocID="{D496FFB6-FE51-4348-8431-40DE0AFE5685}" presName="connTx" presStyleLbl="parChTrans1D2" presStyleIdx="3" presStyleCnt="9"/>
      <dgm:spPr/>
      <dgm:t>
        <a:bodyPr/>
        <a:lstStyle/>
        <a:p>
          <a:endParaRPr lang="en-US"/>
        </a:p>
      </dgm:t>
    </dgm:pt>
    <dgm:pt modelId="{2A974F64-761E-4E94-93CA-F4D75483F5C5}" type="pres">
      <dgm:prSet presAssocID="{6F65BB3A-2C3A-4136-BF8F-8F1FDDDB5DA8}" presName="node" presStyleLbl="node1" presStyleIdx="3" presStyleCnt="9">
        <dgm:presLayoutVars>
          <dgm:bulletEnabled val="1"/>
        </dgm:presLayoutVars>
      </dgm:prSet>
      <dgm:spPr/>
      <dgm:t>
        <a:bodyPr/>
        <a:lstStyle/>
        <a:p>
          <a:endParaRPr lang="en-US"/>
        </a:p>
      </dgm:t>
    </dgm:pt>
    <dgm:pt modelId="{F8880853-2E36-48F8-91E3-4B02FC7FBFFD}" type="pres">
      <dgm:prSet presAssocID="{61380958-1312-4F56-A344-71C33BF8F028}" presName="Name9" presStyleLbl="parChTrans1D2" presStyleIdx="4" presStyleCnt="9"/>
      <dgm:spPr/>
      <dgm:t>
        <a:bodyPr/>
        <a:lstStyle/>
        <a:p>
          <a:endParaRPr lang="en-US"/>
        </a:p>
      </dgm:t>
    </dgm:pt>
    <dgm:pt modelId="{39EC2E5A-5600-414E-B7A8-E0EE46761995}" type="pres">
      <dgm:prSet presAssocID="{61380958-1312-4F56-A344-71C33BF8F028}" presName="connTx" presStyleLbl="parChTrans1D2" presStyleIdx="4" presStyleCnt="9"/>
      <dgm:spPr/>
      <dgm:t>
        <a:bodyPr/>
        <a:lstStyle/>
        <a:p>
          <a:endParaRPr lang="en-US"/>
        </a:p>
      </dgm:t>
    </dgm:pt>
    <dgm:pt modelId="{E84E6C6E-7AD6-4D43-85A1-8BB16BE477C9}" type="pres">
      <dgm:prSet presAssocID="{2233C6C2-3EC1-4FD5-A7F4-D301167E1DA5}" presName="node" presStyleLbl="node1" presStyleIdx="4" presStyleCnt="9">
        <dgm:presLayoutVars>
          <dgm:bulletEnabled val="1"/>
        </dgm:presLayoutVars>
      </dgm:prSet>
      <dgm:spPr/>
      <dgm:t>
        <a:bodyPr/>
        <a:lstStyle/>
        <a:p>
          <a:endParaRPr lang="en-US"/>
        </a:p>
      </dgm:t>
    </dgm:pt>
    <dgm:pt modelId="{D5C587B8-AA13-4331-AD31-D97A2F556D59}" type="pres">
      <dgm:prSet presAssocID="{5C04DADC-727F-471D-9BDC-DFE838D34299}" presName="Name9" presStyleLbl="parChTrans1D2" presStyleIdx="5" presStyleCnt="9"/>
      <dgm:spPr/>
      <dgm:t>
        <a:bodyPr/>
        <a:lstStyle/>
        <a:p>
          <a:endParaRPr lang="en-US"/>
        </a:p>
      </dgm:t>
    </dgm:pt>
    <dgm:pt modelId="{A72B81FD-E355-4C7D-85C5-9E1092FAB985}" type="pres">
      <dgm:prSet presAssocID="{5C04DADC-727F-471D-9BDC-DFE838D34299}" presName="connTx" presStyleLbl="parChTrans1D2" presStyleIdx="5" presStyleCnt="9"/>
      <dgm:spPr/>
      <dgm:t>
        <a:bodyPr/>
        <a:lstStyle/>
        <a:p>
          <a:endParaRPr lang="en-US"/>
        </a:p>
      </dgm:t>
    </dgm:pt>
    <dgm:pt modelId="{59BDE0A7-C514-4F85-8F70-1DC5DFAD27BA}" type="pres">
      <dgm:prSet presAssocID="{70CDD386-4F13-441D-9DA2-2913F69A3EB4}" presName="node" presStyleLbl="node1" presStyleIdx="5" presStyleCnt="9">
        <dgm:presLayoutVars>
          <dgm:bulletEnabled val="1"/>
        </dgm:presLayoutVars>
      </dgm:prSet>
      <dgm:spPr/>
      <dgm:t>
        <a:bodyPr/>
        <a:lstStyle/>
        <a:p>
          <a:endParaRPr lang="en-US"/>
        </a:p>
      </dgm:t>
    </dgm:pt>
    <dgm:pt modelId="{09CFFE09-DAD5-4DBE-86DB-AEF32D80D2E0}" type="pres">
      <dgm:prSet presAssocID="{4A440140-4A08-498A-A0F9-8EB002B5DBD9}" presName="Name9" presStyleLbl="parChTrans1D2" presStyleIdx="6" presStyleCnt="9"/>
      <dgm:spPr/>
      <dgm:t>
        <a:bodyPr/>
        <a:lstStyle/>
        <a:p>
          <a:endParaRPr lang="en-US"/>
        </a:p>
      </dgm:t>
    </dgm:pt>
    <dgm:pt modelId="{EC846701-61ED-415D-88DC-54203D84CFE0}" type="pres">
      <dgm:prSet presAssocID="{4A440140-4A08-498A-A0F9-8EB002B5DBD9}" presName="connTx" presStyleLbl="parChTrans1D2" presStyleIdx="6" presStyleCnt="9"/>
      <dgm:spPr/>
      <dgm:t>
        <a:bodyPr/>
        <a:lstStyle/>
        <a:p>
          <a:endParaRPr lang="en-US"/>
        </a:p>
      </dgm:t>
    </dgm:pt>
    <dgm:pt modelId="{035ADDDF-5C39-4F8E-A5A4-45D78B780F8D}" type="pres">
      <dgm:prSet presAssocID="{BDB950D8-07C7-4CFD-BEB3-27F4000825C0}" presName="node" presStyleLbl="node1" presStyleIdx="6" presStyleCnt="9">
        <dgm:presLayoutVars>
          <dgm:bulletEnabled val="1"/>
        </dgm:presLayoutVars>
      </dgm:prSet>
      <dgm:spPr/>
      <dgm:t>
        <a:bodyPr/>
        <a:lstStyle/>
        <a:p>
          <a:endParaRPr lang="en-US"/>
        </a:p>
      </dgm:t>
    </dgm:pt>
    <dgm:pt modelId="{9020D2AC-D16A-4768-9250-3EB75BEEE805}" type="pres">
      <dgm:prSet presAssocID="{6306831A-E953-4224-9AF6-0AC41689C928}" presName="Name9" presStyleLbl="parChTrans1D2" presStyleIdx="7" presStyleCnt="9"/>
      <dgm:spPr/>
      <dgm:t>
        <a:bodyPr/>
        <a:lstStyle/>
        <a:p>
          <a:endParaRPr lang="en-US"/>
        </a:p>
      </dgm:t>
    </dgm:pt>
    <dgm:pt modelId="{46E8C24A-F914-4E51-997D-A65636E4EEC2}" type="pres">
      <dgm:prSet presAssocID="{6306831A-E953-4224-9AF6-0AC41689C928}" presName="connTx" presStyleLbl="parChTrans1D2" presStyleIdx="7" presStyleCnt="9"/>
      <dgm:spPr/>
      <dgm:t>
        <a:bodyPr/>
        <a:lstStyle/>
        <a:p>
          <a:endParaRPr lang="en-US"/>
        </a:p>
      </dgm:t>
    </dgm:pt>
    <dgm:pt modelId="{BA87DCF4-1BCF-4C5D-89EF-3A03E036CFE4}" type="pres">
      <dgm:prSet presAssocID="{607322C5-AFF5-4A98-9C08-01BC389902BE}" presName="node" presStyleLbl="node1" presStyleIdx="7" presStyleCnt="9">
        <dgm:presLayoutVars>
          <dgm:bulletEnabled val="1"/>
        </dgm:presLayoutVars>
      </dgm:prSet>
      <dgm:spPr/>
      <dgm:t>
        <a:bodyPr/>
        <a:lstStyle/>
        <a:p>
          <a:endParaRPr lang="en-US"/>
        </a:p>
      </dgm:t>
    </dgm:pt>
    <dgm:pt modelId="{2920BA9D-414E-46F1-AA20-86772BFF8A74}" type="pres">
      <dgm:prSet presAssocID="{C6DA9BBA-2071-46AB-B0ED-BEB86C289B81}" presName="Name9" presStyleLbl="parChTrans1D2" presStyleIdx="8" presStyleCnt="9"/>
      <dgm:spPr/>
      <dgm:t>
        <a:bodyPr/>
        <a:lstStyle/>
        <a:p>
          <a:endParaRPr lang="en-US"/>
        </a:p>
      </dgm:t>
    </dgm:pt>
    <dgm:pt modelId="{7F45C5A8-A288-4288-86CA-2B0AC46D3675}" type="pres">
      <dgm:prSet presAssocID="{C6DA9BBA-2071-46AB-B0ED-BEB86C289B81}" presName="connTx" presStyleLbl="parChTrans1D2" presStyleIdx="8" presStyleCnt="9"/>
      <dgm:spPr/>
      <dgm:t>
        <a:bodyPr/>
        <a:lstStyle/>
        <a:p>
          <a:endParaRPr lang="en-US"/>
        </a:p>
      </dgm:t>
    </dgm:pt>
    <dgm:pt modelId="{C0037A7D-F3E8-42A5-AA22-75F2B6260AE5}" type="pres">
      <dgm:prSet presAssocID="{F807798E-C904-4F01-82F8-820F584A0E02}" presName="node" presStyleLbl="node1" presStyleIdx="8" presStyleCnt="9">
        <dgm:presLayoutVars>
          <dgm:bulletEnabled val="1"/>
        </dgm:presLayoutVars>
      </dgm:prSet>
      <dgm:spPr/>
      <dgm:t>
        <a:bodyPr/>
        <a:lstStyle/>
        <a:p>
          <a:endParaRPr lang="en-US"/>
        </a:p>
      </dgm:t>
    </dgm:pt>
  </dgm:ptLst>
  <dgm:cxnLst>
    <dgm:cxn modelId="{BB5D671F-F119-4A94-89C2-018FB68167D9}" type="presOf" srcId="{39A228FB-5BCF-4673-9472-491BAFE0995E}" destId="{425F0028-171B-497A-8580-F1D148A7A86F}" srcOrd="1" destOrd="0" presId="urn:microsoft.com/office/officeart/2005/8/layout/radial1"/>
    <dgm:cxn modelId="{3B660F94-FB25-48A5-97AC-D11AFDE244A7}" type="presOf" srcId="{8BE4FB96-3444-43E1-A5CB-D53B778A465E}" destId="{2AD5DF37-0410-4F20-AC13-524F35CFB53A}" srcOrd="1" destOrd="0" presId="urn:microsoft.com/office/officeart/2005/8/layout/radial1"/>
    <dgm:cxn modelId="{43E15436-C38C-42FA-8FBA-7E3F235189D0}" type="presOf" srcId="{4A440140-4A08-498A-A0F9-8EB002B5DBD9}" destId="{09CFFE09-DAD5-4DBE-86DB-AEF32D80D2E0}" srcOrd="0" destOrd="0" presId="urn:microsoft.com/office/officeart/2005/8/layout/radial1"/>
    <dgm:cxn modelId="{1DD0A5AC-B3FC-41E2-AB11-A4764D8F649C}" type="presOf" srcId="{30908A10-4DDC-4799-817C-B96B11707930}" destId="{BCA49187-BCDE-4FCA-894A-2D4A34A1D4B9}" srcOrd="0" destOrd="0" presId="urn:microsoft.com/office/officeart/2005/8/layout/radial1"/>
    <dgm:cxn modelId="{C8F49D47-7164-4050-B8F4-17280E617C15}" type="presOf" srcId="{C6DA9BBA-2071-46AB-B0ED-BEB86C289B81}" destId="{2920BA9D-414E-46F1-AA20-86772BFF8A74}" srcOrd="0" destOrd="0" presId="urn:microsoft.com/office/officeart/2005/8/layout/radial1"/>
    <dgm:cxn modelId="{9D0042F9-B94F-4499-B6E9-E6717CF2659E}" srcId="{5A1DB841-B66E-4224-A0F5-0087435256A7}" destId="{2233C6C2-3EC1-4FD5-A7F4-D301167E1DA5}" srcOrd="4" destOrd="0" parTransId="{61380958-1312-4F56-A344-71C33BF8F028}" sibTransId="{2A1E7C76-3065-4612-955F-47943DC9FFD0}"/>
    <dgm:cxn modelId="{4CE2CF0C-C4E2-4C1C-8B94-DB1C2A6F51D3}" type="presOf" srcId="{F7E98378-04B2-45AB-8C7E-C8BE308D4BAF}" destId="{44330061-8AA3-4853-B0C9-5CB3F4D4C8C4}" srcOrd="1" destOrd="0" presId="urn:microsoft.com/office/officeart/2005/8/layout/radial1"/>
    <dgm:cxn modelId="{F2D71BF7-776B-41B1-B045-B3417B933852}" srcId="{5A1DB841-B66E-4224-A0F5-0087435256A7}" destId="{30908A10-4DDC-4799-817C-B96B11707930}" srcOrd="0" destOrd="0" parTransId="{8BE4FB96-3444-43E1-A5CB-D53B778A465E}" sibTransId="{DDFE0F96-B343-4F63-8E4E-1B9BB881391F}"/>
    <dgm:cxn modelId="{255E169A-AF25-47DE-A448-4C85D70E8797}" srcId="{5A1DB841-B66E-4224-A0F5-0087435256A7}" destId="{6F65BB3A-2C3A-4136-BF8F-8F1FDDDB5DA8}" srcOrd="3" destOrd="0" parTransId="{D496FFB6-FE51-4348-8431-40DE0AFE5685}" sibTransId="{47C270A5-EFC3-4393-BAC3-8B4B748C20DC}"/>
    <dgm:cxn modelId="{6DB4AAF7-BD8C-4836-B277-62F25E9B1AF6}" srcId="{5A1DB841-B66E-4224-A0F5-0087435256A7}" destId="{BDB950D8-07C7-4CFD-BEB3-27F4000825C0}" srcOrd="6" destOrd="0" parTransId="{4A440140-4A08-498A-A0F9-8EB002B5DBD9}" sibTransId="{97BF43F1-3F55-4D78-8590-432CFC446983}"/>
    <dgm:cxn modelId="{87C7D4DF-AF0E-48B2-98B7-AD1D1D3387B0}" type="presOf" srcId="{D496FFB6-FE51-4348-8431-40DE0AFE5685}" destId="{E0833938-9140-4AD5-9ECA-204A9E491A8A}" srcOrd="0" destOrd="0" presId="urn:microsoft.com/office/officeart/2005/8/layout/radial1"/>
    <dgm:cxn modelId="{F84C1D9A-CBA7-4470-92B3-3F583B29A71C}" type="presOf" srcId="{2233C6C2-3EC1-4FD5-A7F4-D301167E1DA5}" destId="{E84E6C6E-7AD6-4D43-85A1-8BB16BE477C9}" srcOrd="0" destOrd="0" presId="urn:microsoft.com/office/officeart/2005/8/layout/radial1"/>
    <dgm:cxn modelId="{254705AC-8493-450E-8633-22F0215032D4}" type="presOf" srcId="{F807798E-C904-4F01-82F8-820F584A0E02}" destId="{C0037A7D-F3E8-42A5-AA22-75F2B6260AE5}" srcOrd="0" destOrd="0" presId="urn:microsoft.com/office/officeart/2005/8/layout/radial1"/>
    <dgm:cxn modelId="{1F1F9EA7-62CB-4050-90ED-4229F9E8DDAB}" srcId="{5A1DB841-B66E-4224-A0F5-0087435256A7}" destId="{89C76DE3-2D14-4F4C-AFC8-75AB7EE75C46}" srcOrd="1" destOrd="0" parTransId="{F7E98378-04B2-45AB-8C7E-C8BE308D4BAF}" sibTransId="{4875D727-4F44-4AEA-A19A-3673A7C3D140}"/>
    <dgm:cxn modelId="{7C8FD3F2-2D69-4370-83A7-168F6C94F991}" type="presOf" srcId="{8BE4FB96-3444-43E1-A5CB-D53B778A465E}" destId="{3AFA1DCC-F7CA-4454-A35E-B23BB6353E48}" srcOrd="0" destOrd="0" presId="urn:microsoft.com/office/officeart/2005/8/layout/radial1"/>
    <dgm:cxn modelId="{E7F36580-E999-44D4-A590-9C34E963C37E}" type="presOf" srcId="{607322C5-AFF5-4A98-9C08-01BC389902BE}" destId="{BA87DCF4-1BCF-4C5D-89EF-3A03E036CFE4}" srcOrd="0" destOrd="0" presId="urn:microsoft.com/office/officeart/2005/8/layout/radial1"/>
    <dgm:cxn modelId="{9E8C5BDB-3FC5-4814-928D-5953EA29A440}" type="presOf" srcId="{61380958-1312-4F56-A344-71C33BF8F028}" destId="{39EC2E5A-5600-414E-B7A8-E0EE46761995}" srcOrd="1" destOrd="0" presId="urn:microsoft.com/office/officeart/2005/8/layout/radial1"/>
    <dgm:cxn modelId="{1B4460BE-1282-4E7B-8722-7CB344C7DEF2}" type="presOf" srcId="{6F65BB3A-2C3A-4136-BF8F-8F1FDDDB5DA8}" destId="{2A974F64-761E-4E94-93CA-F4D75483F5C5}" srcOrd="0" destOrd="0" presId="urn:microsoft.com/office/officeart/2005/8/layout/radial1"/>
    <dgm:cxn modelId="{2A77FDB3-C793-4DB2-A415-12D43EBB35D3}" type="presOf" srcId="{89C76DE3-2D14-4F4C-AFC8-75AB7EE75C46}" destId="{E52DF77C-1234-47DF-A9FA-8B9A60B866A6}" srcOrd="0" destOrd="0" presId="urn:microsoft.com/office/officeart/2005/8/layout/radial1"/>
    <dgm:cxn modelId="{73F40BB0-767A-4C2F-9D46-8E546A34257F}" type="presOf" srcId="{F7E98378-04B2-45AB-8C7E-C8BE308D4BAF}" destId="{F5D5BB0C-1912-402C-8B42-5FF6FAF907CD}" srcOrd="0" destOrd="0" presId="urn:microsoft.com/office/officeart/2005/8/layout/radial1"/>
    <dgm:cxn modelId="{0B930BF1-BE6F-47C8-871F-7C66FC086F1B}" type="presOf" srcId="{6306831A-E953-4224-9AF6-0AC41689C928}" destId="{9020D2AC-D16A-4768-9250-3EB75BEEE805}" srcOrd="0" destOrd="0" presId="urn:microsoft.com/office/officeart/2005/8/layout/radial1"/>
    <dgm:cxn modelId="{18441DA1-BDDD-46B1-BCF0-E4ABF941D64D}" srcId="{99CB973F-2ABB-4F31-91E1-F2E7011B3C81}" destId="{5A1DB841-B66E-4224-A0F5-0087435256A7}" srcOrd="0" destOrd="0" parTransId="{F439C55C-043C-43CC-84BD-86F2EA3FA465}" sibTransId="{447019C9-22FB-497D-B726-705AE6B41849}"/>
    <dgm:cxn modelId="{9595E324-A94F-420F-BE8D-B0165C01514A}" type="presOf" srcId="{70CDD386-4F13-441D-9DA2-2913F69A3EB4}" destId="{59BDE0A7-C514-4F85-8F70-1DC5DFAD27BA}" srcOrd="0" destOrd="0" presId="urn:microsoft.com/office/officeart/2005/8/layout/radial1"/>
    <dgm:cxn modelId="{B9E435D6-7D4A-4F2A-8AEF-7E8ECA8F514F}" srcId="{5A1DB841-B66E-4224-A0F5-0087435256A7}" destId="{70CDD386-4F13-441D-9DA2-2913F69A3EB4}" srcOrd="5" destOrd="0" parTransId="{5C04DADC-727F-471D-9BDC-DFE838D34299}" sibTransId="{BA971142-00B3-42A6-9132-057E5B90C86D}"/>
    <dgm:cxn modelId="{BB4D5F9C-F516-4A69-BEE2-9B633C86B658}" type="presOf" srcId="{99CB973F-2ABB-4F31-91E1-F2E7011B3C81}" destId="{88956435-DC43-4F43-84A6-9B985D2086A7}" srcOrd="0" destOrd="0" presId="urn:microsoft.com/office/officeart/2005/8/layout/radial1"/>
    <dgm:cxn modelId="{0AC8370F-BF2C-4323-B0FF-7385EE4AD866}" type="presOf" srcId="{5C04DADC-727F-471D-9BDC-DFE838D34299}" destId="{A72B81FD-E355-4C7D-85C5-9E1092FAB985}" srcOrd="1" destOrd="0" presId="urn:microsoft.com/office/officeart/2005/8/layout/radial1"/>
    <dgm:cxn modelId="{CFD495D3-BECE-460D-A5E7-2CD61CC04B99}" srcId="{5A1DB841-B66E-4224-A0F5-0087435256A7}" destId="{F807798E-C904-4F01-82F8-820F584A0E02}" srcOrd="8" destOrd="0" parTransId="{C6DA9BBA-2071-46AB-B0ED-BEB86C289B81}" sibTransId="{8E62F337-723D-46E5-991E-C780E5FE89BD}"/>
    <dgm:cxn modelId="{CE41BC45-6A2D-4C64-85B3-CD07FD382354}" type="presOf" srcId="{83EBF5EE-ACBB-4A00-941A-FE2FBFC154ED}" destId="{6A3F4DEC-617B-45F7-9F75-CA41A380BDBE}" srcOrd="0" destOrd="0" presId="urn:microsoft.com/office/officeart/2005/8/layout/radial1"/>
    <dgm:cxn modelId="{AEE23324-91DE-49CA-908A-C5D050F49130}" type="presOf" srcId="{4A440140-4A08-498A-A0F9-8EB002B5DBD9}" destId="{EC846701-61ED-415D-88DC-54203D84CFE0}" srcOrd="1" destOrd="0" presId="urn:microsoft.com/office/officeart/2005/8/layout/radial1"/>
    <dgm:cxn modelId="{B166EAD0-8D28-4B68-B206-6E0DCE3E8A4C}" type="presOf" srcId="{39A228FB-5BCF-4673-9472-491BAFE0995E}" destId="{2C80A7D2-1C18-4B9C-BD6A-86D39DBCA73C}" srcOrd="0" destOrd="0" presId="urn:microsoft.com/office/officeart/2005/8/layout/radial1"/>
    <dgm:cxn modelId="{D70D48A4-F058-4C6A-936E-C8EE21A671A8}" type="presOf" srcId="{C6DA9BBA-2071-46AB-B0ED-BEB86C289B81}" destId="{7F45C5A8-A288-4288-86CA-2B0AC46D3675}" srcOrd="1" destOrd="0" presId="urn:microsoft.com/office/officeart/2005/8/layout/radial1"/>
    <dgm:cxn modelId="{24E1C7A3-BDFF-4748-988D-A128068C0FAD}" type="presOf" srcId="{D496FFB6-FE51-4348-8431-40DE0AFE5685}" destId="{EB2E69ED-FE3E-4691-ABD6-CA9DE4CF77C1}" srcOrd="1" destOrd="0" presId="urn:microsoft.com/office/officeart/2005/8/layout/radial1"/>
    <dgm:cxn modelId="{B9296720-E1A9-4D29-A3EF-184E7B875CC2}" type="presOf" srcId="{5A1DB841-B66E-4224-A0F5-0087435256A7}" destId="{398F6C78-6A2B-472D-A3A6-91919A0A1785}" srcOrd="0" destOrd="0" presId="urn:microsoft.com/office/officeart/2005/8/layout/radial1"/>
    <dgm:cxn modelId="{49F3B62A-71C7-407E-AFEB-07E09D9E1CA2}" type="presOf" srcId="{5C04DADC-727F-471D-9BDC-DFE838D34299}" destId="{D5C587B8-AA13-4331-AD31-D97A2F556D59}" srcOrd="0" destOrd="0" presId="urn:microsoft.com/office/officeart/2005/8/layout/radial1"/>
    <dgm:cxn modelId="{8B7B7A01-BBFA-4F97-A68C-B7D0BBD522EA}" type="presOf" srcId="{6306831A-E953-4224-9AF6-0AC41689C928}" destId="{46E8C24A-F914-4E51-997D-A65636E4EEC2}" srcOrd="1" destOrd="0" presId="urn:microsoft.com/office/officeart/2005/8/layout/radial1"/>
    <dgm:cxn modelId="{5DD9B0BC-C428-4FD7-8238-778AEDD63953}" type="presOf" srcId="{BDB950D8-07C7-4CFD-BEB3-27F4000825C0}" destId="{035ADDDF-5C39-4F8E-A5A4-45D78B780F8D}" srcOrd="0" destOrd="0" presId="urn:microsoft.com/office/officeart/2005/8/layout/radial1"/>
    <dgm:cxn modelId="{AD2862AB-17DD-4608-82EF-5851EF8D9471}" srcId="{5A1DB841-B66E-4224-A0F5-0087435256A7}" destId="{607322C5-AFF5-4A98-9C08-01BC389902BE}" srcOrd="7" destOrd="0" parTransId="{6306831A-E953-4224-9AF6-0AC41689C928}" sibTransId="{626DBFDF-9D3C-4718-89EC-448ABD767EFF}"/>
    <dgm:cxn modelId="{84368E6E-505B-42D3-847D-70F49B20314D}" type="presOf" srcId="{61380958-1312-4F56-A344-71C33BF8F028}" destId="{F8880853-2E36-48F8-91E3-4B02FC7FBFFD}" srcOrd="0" destOrd="0" presId="urn:microsoft.com/office/officeart/2005/8/layout/radial1"/>
    <dgm:cxn modelId="{5E0AC1C6-1410-4E6E-B4D8-F7B9C3387631}" srcId="{5A1DB841-B66E-4224-A0F5-0087435256A7}" destId="{83EBF5EE-ACBB-4A00-941A-FE2FBFC154ED}" srcOrd="2" destOrd="0" parTransId="{39A228FB-5BCF-4673-9472-491BAFE0995E}" sibTransId="{70E7441E-8FC3-4414-869F-31A3962AEE11}"/>
    <dgm:cxn modelId="{0BE6452E-507F-4F6C-B60A-6891F087D4A0}" type="presParOf" srcId="{88956435-DC43-4F43-84A6-9B985D2086A7}" destId="{398F6C78-6A2B-472D-A3A6-91919A0A1785}" srcOrd="0" destOrd="0" presId="urn:microsoft.com/office/officeart/2005/8/layout/radial1"/>
    <dgm:cxn modelId="{9D41956A-EDF8-40F7-8914-10DB5543398F}" type="presParOf" srcId="{88956435-DC43-4F43-84A6-9B985D2086A7}" destId="{3AFA1DCC-F7CA-4454-A35E-B23BB6353E48}" srcOrd="1" destOrd="0" presId="urn:microsoft.com/office/officeart/2005/8/layout/radial1"/>
    <dgm:cxn modelId="{7A368D14-8F7A-4156-AE12-59F12C569918}" type="presParOf" srcId="{3AFA1DCC-F7CA-4454-A35E-B23BB6353E48}" destId="{2AD5DF37-0410-4F20-AC13-524F35CFB53A}" srcOrd="0" destOrd="0" presId="urn:microsoft.com/office/officeart/2005/8/layout/radial1"/>
    <dgm:cxn modelId="{7EF2FC49-173D-4B56-B939-E3971A5EAF3E}" type="presParOf" srcId="{88956435-DC43-4F43-84A6-9B985D2086A7}" destId="{BCA49187-BCDE-4FCA-894A-2D4A34A1D4B9}" srcOrd="2" destOrd="0" presId="urn:microsoft.com/office/officeart/2005/8/layout/radial1"/>
    <dgm:cxn modelId="{BD550710-E68A-4531-A570-9EC17EB0330F}" type="presParOf" srcId="{88956435-DC43-4F43-84A6-9B985D2086A7}" destId="{F5D5BB0C-1912-402C-8B42-5FF6FAF907CD}" srcOrd="3" destOrd="0" presId="urn:microsoft.com/office/officeart/2005/8/layout/radial1"/>
    <dgm:cxn modelId="{29607DDF-A6E6-4992-8DFB-452368B1A780}" type="presParOf" srcId="{F5D5BB0C-1912-402C-8B42-5FF6FAF907CD}" destId="{44330061-8AA3-4853-B0C9-5CB3F4D4C8C4}" srcOrd="0" destOrd="0" presId="urn:microsoft.com/office/officeart/2005/8/layout/radial1"/>
    <dgm:cxn modelId="{88586732-FE86-4ACA-B6B5-C043C32522DA}" type="presParOf" srcId="{88956435-DC43-4F43-84A6-9B985D2086A7}" destId="{E52DF77C-1234-47DF-A9FA-8B9A60B866A6}" srcOrd="4" destOrd="0" presId="urn:microsoft.com/office/officeart/2005/8/layout/radial1"/>
    <dgm:cxn modelId="{73DD3D5D-2BAB-4CB6-933B-5A7E45606811}" type="presParOf" srcId="{88956435-DC43-4F43-84A6-9B985D2086A7}" destId="{2C80A7D2-1C18-4B9C-BD6A-86D39DBCA73C}" srcOrd="5" destOrd="0" presId="urn:microsoft.com/office/officeart/2005/8/layout/radial1"/>
    <dgm:cxn modelId="{70917E4E-1ED3-409B-8A12-107BA0D1F7CF}" type="presParOf" srcId="{2C80A7D2-1C18-4B9C-BD6A-86D39DBCA73C}" destId="{425F0028-171B-497A-8580-F1D148A7A86F}" srcOrd="0" destOrd="0" presId="urn:microsoft.com/office/officeart/2005/8/layout/radial1"/>
    <dgm:cxn modelId="{CE3164EF-0B32-4F39-97E4-33F1A15BC650}" type="presParOf" srcId="{88956435-DC43-4F43-84A6-9B985D2086A7}" destId="{6A3F4DEC-617B-45F7-9F75-CA41A380BDBE}" srcOrd="6" destOrd="0" presId="urn:microsoft.com/office/officeart/2005/8/layout/radial1"/>
    <dgm:cxn modelId="{23382128-7817-4A22-AD13-F981AD98185C}" type="presParOf" srcId="{88956435-DC43-4F43-84A6-9B985D2086A7}" destId="{E0833938-9140-4AD5-9ECA-204A9E491A8A}" srcOrd="7" destOrd="0" presId="urn:microsoft.com/office/officeart/2005/8/layout/radial1"/>
    <dgm:cxn modelId="{E7999279-056D-400A-A2A5-A19CB1DD2438}" type="presParOf" srcId="{E0833938-9140-4AD5-9ECA-204A9E491A8A}" destId="{EB2E69ED-FE3E-4691-ABD6-CA9DE4CF77C1}" srcOrd="0" destOrd="0" presId="urn:microsoft.com/office/officeart/2005/8/layout/radial1"/>
    <dgm:cxn modelId="{FCBD6192-AEE5-4A7B-89C9-98EAC0541B3F}" type="presParOf" srcId="{88956435-DC43-4F43-84A6-9B985D2086A7}" destId="{2A974F64-761E-4E94-93CA-F4D75483F5C5}" srcOrd="8" destOrd="0" presId="urn:microsoft.com/office/officeart/2005/8/layout/radial1"/>
    <dgm:cxn modelId="{FCC4422F-1C52-43AD-B6F8-02D15AA33DD2}" type="presParOf" srcId="{88956435-DC43-4F43-84A6-9B985D2086A7}" destId="{F8880853-2E36-48F8-91E3-4B02FC7FBFFD}" srcOrd="9" destOrd="0" presId="urn:microsoft.com/office/officeart/2005/8/layout/radial1"/>
    <dgm:cxn modelId="{0FF5D2B1-97B2-4E60-99F6-B7EA6C559C40}" type="presParOf" srcId="{F8880853-2E36-48F8-91E3-4B02FC7FBFFD}" destId="{39EC2E5A-5600-414E-B7A8-E0EE46761995}" srcOrd="0" destOrd="0" presId="urn:microsoft.com/office/officeart/2005/8/layout/radial1"/>
    <dgm:cxn modelId="{94A46F6F-38D5-4521-A045-77026A9F12C1}" type="presParOf" srcId="{88956435-DC43-4F43-84A6-9B985D2086A7}" destId="{E84E6C6E-7AD6-4D43-85A1-8BB16BE477C9}" srcOrd="10" destOrd="0" presId="urn:microsoft.com/office/officeart/2005/8/layout/radial1"/>
    <dgm:cxn modelId="{256027A6-6BFA-4393-86D7-EA9D118D4DB6}" type="presParOf" srcId="{88956435-DC43-4F43-84A6-9B985D2086A7}" destId="{D5C587B8-AA13-4331-AD31-D97A2F556D59}" srcOrd="11" destOrd="0" presId="urn:microsoft.com/office/officeart/2005/8/layout/radial1"/>
    <dgm:cxn modelId="{72CAC552-6166-465D-B873-7DB2789411E2}" type="presParOf" srcId="{D5C587B8-AA13-4331-AD31-D97A2F556D59}" destId="{A72B81FD-E355-4C7D-85C5-9E1092FAB985}" srcOrd="0" destOrd="0" presId="urn:microsoft.com/office/officeart/2005/8/layout/radial1"/>
    <dgm:cxn modelId="{CB7683B0-B845-49DF-BA7D-67ABA7B79CEC}" type="presParOf" srcId="{88956435-DC43-4F43-84A6-9B985D2086A7}" destId="{59BDE0A7-C514-4F85-8F70-1DC5DFAD27BA}" srcOrd="12" destOrd="0" presId="urn:microsoft.com/office/officeart/2005/8/layout/radial1"/>
    <dgm:cxn modelId="{FDB081B0-9624-4A0E-89B2-246B7EACC674}" type="presParOf" srcId="{88956435-DC43-4F43-84A6-9B985D2086A7}" destId="{09CFFE09-DAD5-4DBE-86DB-AEF32D80D2E0}" srcOrd="13" destOrd="0" presId="urn:microsoft.com/office/officeart/2005/8/layout/radial1"/>
    <dgm:cxn modelId="{B7561961-09B2-405F-A2ED-CB2837C1C829}" type="presParOf" srcId="{09CFFE09-DAD5-4DBE-86DB-AEF32D80D2E0}" destId="{EC846701-61ED-415D-88DC-54203D84CFE0}" srcOrd="0" destOrd="0" presId="urn:microsoft.com/office/officeart/2005/8/layout/radial1"/>
    <dgm:cxn modelId="{FF97F0B3-7AFC-4708-B9E8-868D7B282F9F}" type="presParOf" srcId="{88956435-DC43-4F43-84A6-9B985D2086A7}" destId="{035ADDDF-5C39-4F8E-A5A4-45D78B780F8D}" srcOrd="14" destOrd="0" presId="urn:microsoft.com/office/officeart/2005/8/layout/radial1"/>
    <dgm:cxn modelId="{B4D4C7DA-7D90-48D5-9EBB-8FFE810DA666}" type="presParOf" srcId="{88956435-DC43-4F43-84A6-9B985D2086A7}" destId="{9020D2AC-D16A-4768-9250-3EB75BEEE805}" srcOrd="15" destOrd="0" presId="urn:microsoft.com/office/officeart/2005/8/layout/radial1"/>
    <dgm:cxn modelId="{89A3B0C1-6B0D-4519-8CDE-E6A6EEEFB55D}" type="presParOf" srcId="{9020D2AC-D16A-4768-9250-3EB75BEEE805}" destId="{46E8C24A-F914-4E51-997D-A65636E4EEC2}" srcOrd="0" destOrd="0" presId="urn:microsoft.com/office/officeart/2005/8/layout/radial1"/>
    <dgm:cxn modelId="{A97CDCAB-9C9D-4DE4-98AE-88380EE4BFEC}" type="presParOf" srcId="{88956435-DC43-4F43-84A6-9B985D2086A7}" destId="{BA87DCF4-1BCF-4C5D-89EF-3A03E036CFE4}" srcOrd="16" destOrd="0" presId="urn:microsoft.com/office/officeart/2005/8/layout/radial1"/>
    <dgm:cxn modelId="{0C9C3821-AB13-493B-B6D2-D984A5FE2B56}" type="presParOf" srcId="{88956435-DC43-4F43-84A6-9B985D2086A7}" destId="{2920BA9D-414E-46F1-AA20-86772BFF8A74}" srcOrd="17" destOrd="0" presId="urn:microsoft.com/office/officeart/2005/8/layout/radial1"/>
    <dgm:cxn modelId="{777082CD-2D27-49BB-A317-69605F72A438}" type="presParOf" srcId="{2920BA9D-414E-46F1-AA20-86772BFF8A74}" destId="{7F45C5A8-A288-4288-86CA-2B0AC46D3675}" srcOrd="0" destOrd="0" presId="urn:microsoft.com/office/officeart/2005/8/layout/radial1"/>
    <dgm:cxn modelId="{2AEAEFC2-159D-4DBD-B8FE-96E33EFCA8C9}" type="presParOf" srcId="{88956435-DC43-4F43-84A6-9B985D2086A7}" destId="{C0037A7D-F3E8-42A5-AA22-75F2B6260AE5}" srcOrd="18" destOrd="0" presId="urn:microsoft.com/office/officeart/2005/8/layout/radial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C30D386-AAB3-4E66-9442-F917C617E132}" type="doc">
      <dgm:prSet loTypeId="urn:microsoft.com/office/officeart/2005/8/layout/cycle1" loCatId="cycle" qsTypeId="urn:microsoft.com/office/officeart/2005/8/quickstyle/simple3" qsCatId="simple" csTypeId="urn:microsoft.com/office/officeart/2005/8/colors/colorful3" csCatId="colorful" phldr="1"/>
      <dgm:spPr/>
      <dgm:t>
        <a:bodyPr/>
        <a:lstStyle/>
        <a:p>
          <a:endParaRPr lang="en-US"/>
        </a:p>
      </dgm:t>
    </dgm:pt>
    <dgm:pt modelId="{E354D213-59A0-4580-9D41-82D09DD9BA5F}">
      <dgm:prSet phldrT="[Text]" custT="1"/>
      <dgm:spPr/>
      <dgm:t>
        <a:bodyPr/>
        <a:lstStyle/>
        <a:p>
          <a:r>
            <a:rPr lang="en-US" sz="1400" b="1" dirty="0" smtClean="0"/>
            <a:t>Public  Issue</a:t>
          </a:r>
        </a:p>
        <a:p>
          <a:r>
            <a:rPr lang="fa-IR" sz="1400" b="1" dirty="0" smtClean="0">
              <a:cs typeface="B Lotus" pitchFamily="2" charset="-78"/>
            </a:rPr>
            <a:t>موضوع عمومي</a:t>
          </a:r>
          <a:endParaRPr lang="en-US" sz="1400" b="1" dirty="0"/>
        </a:p>
      </dgm:t>
    </dgm:pt>
    <dgm:pt modelId="{26A3D759-64B3-4D07-8A0C-CC6867ABFA25}" type="parTrans" cxnId="{45174C5A-55BE-4B77-B733-457F4D22B28E}">
      <dgm:prSet/>
      <dgm:spPr/>
      <dgm:t>
        <a:bodyPr/>
        <a:lstStyle/>
        <a:p>
          <a:endParaRPr lang="en-US"/>
        </a:p>
      </dgm:t>
    </dgm:pt>
    <dgm:pt modelId="{98F8FE98-5B5E-4238-B5A4-B40285F6150E}" type="sibTrans" cxnId="{45174C5A-55BE-4B77-B733-457F4D22B28E}">
      <dgm:prSet/>
      <dgm:spPr/>
      <dgm:t>
        <a:bodyPr/>
        <a:lstStyle/>
        <a:p>
          <a:endParaRPr lang="en-US"/>
        </a:p>
      </dgm:t>
    </dgm:pt>
    <dgm:pt modelId="{667EF80C-6856-4128-9964-1101B5F1196A}">
      <dgm:prSet phldrT="[Text]" custT="1"/>
      <dgm:spPr/>
      <dgm:t>
        <a:bodyPr/>
        <a:lstStyle/>
        <a:p>
          <a:r>
            <a:rPr lang="en-US" sz="1400" b="1" dirty="0" smtClean="0"/>
            <a:t>Agenda  Setting</a:t>
          </a:r>
          <a:endParaRPr lang="fa-IR" sz="1400" b="1" dirty="0" smtClean="0"/>
        </a:p>
        <a:p>
          <a:r>
            <a:rPr lang="fa-IR" sz="1400" b="1" dirty="0" smtClean="0">
              <a:cs typeface="B Lotus" pitchFamily="2" charset="-78"/>
            </a:rPr>
            <a:t>دستورکارگذاری</a:t>
          </a:r>
          <a:endParaRPr lang="en-US" sz="1400" b="1" dirty="0"/>
        </a:p>
      </dgm:t>
    </dgm:pt>
    <dgm:pt modelId="{3A026C39-F7D4-4ECF-951B-7C661D2A9F19}" type="parTrans" cxnId="{94CAF63B-CADC-4788-8AF4-04D8E661F3BB}">
      <dgm:prSet/>
      <dgm:spPr/>
      <dgm:t>
        <a:bodyPr/>
        <a:lstStyle/>
        <a:p>
          <a:endParaRPr lang="en-US"/>
        </a:p>
      </dgm:t>
    </dgm:pt>
    <dgm:pt modelId="{9CE47F0D-8E37-46E4-9806-3B073F0D1B29}" type="sibTrans" cxnId="{94CAF63B-CADC-4788-8AF4-04D8E661F3BB}">
      <dgm:prSet/>
      <dgm:spPr/>
      <dgm:t>
        <a:bodyPr/>
        <a:lstStyle/>
        <a:p>
          <a:endParaRPr lang="en-US"/>
        </a:p>
      </dgm:t>
    </dgm:pt>
    <dgm:pt modelId="{8805B230-D56F-4509-857D-C5303B0133D5}">
      <dgm:prSet phldrT="[Text]" custT="1"/>
      <dgm:spPr/>
      <dgm:t>
        <a:bodyPr/>
        <a:lstStyle/>
        <a:p>
          <a:r>
            <a:rPr lang="en-US" sz="1400" b="1" dirty="0" smtClean="0"/>
            <a:t>Policy  Implementation</a:t>
          </a:r>
          <a:endParaRPr lang="fa-IR" sz="1400" b="1" dirty="0" smtClean="0"/>
        </a:p>
        <a:p>
          <a:r>
            <a:rPr lang="fa-IR" sz="1400" b="1" dirty="0" smtClean="0">
              <a:cs typeface="B Lotus" pitchFamily="2" charset="-78"/>
            </a:rPr>
            <a:t>اجراي خط‌مشي</a:t>
          </a:r>
          <a:endParaRPr lang="en-US" sz="1400" b="1" dirty="0"/>
        </a:p>
      </dgm:t>
    </dgm:pt>
    <dgm:pt modelId="{441B6C66-3B31-468A-9EA9-C4F6D096068B}" type="parTrans" cxnId="{A38AF39C-5EC8-47B2-B095-026736040CD6}">
      <dgm:prSet/>
      <dgm:spPr/>
      <dgm:t>
        <a:bodyPr/>
        <a:lstStyle/>
        <a:p>
          <a:endParaRPr lang="en-US"/>
        </a:p>
      </dgm:t>
    </dgm:pt>
    <dgm:pt modelId="{88395073-11AD-460B-B2F8-9F8405BD0718}" type="sibTrans" cxnId="{A38AF39C-5EC8-47B2-B095-026736040CD6}">
      <dgm:prSet/>
      <dgm:spPr/>
      <dgm:t>
        <a:bodyPr/>
        <a:lstStyle/>
        <a:p>
          <a:endParaRPr lang="en-US"/>
        </a:p>
      </dgm:t>
    </dgm:pt>
    <dgm:pt modelId="{2183B32D-D6F8-4090-9C68-E6EA893D492C}">
      <dgm:prSet phldrT="[Text]" custT="1"/>
      <dgm:spPr/>
      <dgm:t>
        <a:bodyPr/>
        <a:lstStyle/>
        <a:p>
          <a:r>
            <a:rPr lang="en-US" sz="1400" b="1" dirty="0" smtClean="0"/>
            <a:t>Policy  change</a:t>
          </a:r>
          <a:endParaRPr lang="fa-IR" sz="1400" b="1" dirty="0" smtClean="0"/>
        </a:p>
        <a:p>
          <a:r>
            <a:rPr lang="fa-IR" sz="1400" b="1" dirty="0" smtClean="0">
              <a:cs typeface="B Lotus" pitchFamily="2" charset="-78"/>
            </a:rPr>
            <a:t>تغيير خط‌مشي</a:t>
          </a:r>
          <a:endParaRPr lang="en-US" sz="1400" b="1" dirty="0"/>
        </a:p>
      </dgm:t>
    </dgm:pt>
    <dgm:pt modelId="{727C4F4C-AF6F-47A9-984F-176106EC0F1F}" type="parTrans" cxnId="{4403165F-F127-47C4-9336-3AB419D91C42}">
      <dgm:prSet/>
      <dgm:spPr/>
      <dgm:t>
        <a:bodyPr/>
        <a:lstStyle/>
        <a:p>
          <a:endParaRPr lang="en-US"/>
        </a:p>
      </dgm:t>
    </dgm:pt>
    <dgm:pt modelId="{622EE4EF-D460-4560-AC7B-C3E86A46A00C}" type="sibTrans" cxnId="{4403165F-F127-47C4-9336-3AB419D91C42}">
      <dgm:prSet/>
      <dgm:spPr/>
      <dgm:t>
        <a:bodyPr/>
        <a:lstStyle/>
        <a:p>
          <a:endParaRPr lang="en-US"/>
        </a:p>
      </dgm:t>
    </dgm:pt>
    <dgm:pt modelId="{37C0C3DC-EBDF-4C87-AEF6-F45800558B84}">
      <dgm:prSet phldrT="[Text]" custT="1"/>
      <dgm:spPr/>
      <dgm:t>
        <a:bodyPr/>
        <a:lstStyle/>
        <a:p>
          <a:r>
            <a:rPr lang="en-US" sz="1400" b="1" dirty="0" smtClean="0"/>
            <a:t>Policy Termination</a:t>
          </a:r>
          <a:endParaRPr lang="fa-IR" sz="1400" b="1" dirty="0" smtClean="0"/>
        </a:p>
        <a:p>
          <a:r>
            <a:rPr lang="fa-IR" sz="1400" b="1" dirty="0" smtClean="0">
              <a:cs typeface="B Lotus" pitchFamily="2" charset="-78"/>
            </a:rPr>
            <a:t>خاتمه خط‌مشي</a:t>
          </a:r>
          <a:endParaRPr lang="en-US" sz="1400" b="1" dirty="0"/>
        </a:p>
      </dgm:t>
    </dgm:pt>
    <dgm:pt modelId="{71761496-A936-4BBA-8B42-AC50F0090A00}" type="parTrans" cxnId="{D98F3B7F-F58B-45B7-90F4-52CE1B3E42A3}">
      <dgm:prSet/>
      <dgm:spPr/>
      <dgm:t>
        <a:bodyPr/>
        <a:lstStyle/>
        <a:p>
          <a:endParaRPr lang="en-US"/>
        </a:p>
      </dgm:t>
    </dgm:pt>
    <dgm:pt modelId="{AC011B14-3627-4C09-8F3D-92E9D501B44F}" type="sibTrans" cxnId="{D98F3B7F-F58B-45B7-90F4-52CE1B3E42A3}">
      <dgm:prSet/>
      <dgm:spPr/>
      <dgm:t>
        <a:bodyPr/>
        <a:lstStyle/>
        <a:p>
          <a:endParaRPr lang="en-US"/>
        </a:p>
      </dgm:t>
    </dgm:pt>
    <dgm:pt modelId="{F305B41A-C05B-4967-9099-8E501A0B990F}">
      <dgm:prSet custT="1"/>
      <dgm:spPr/>
      <dgm:t>
        <a:bodyPr/>
        <a:lstStyle/>
        <a:p>
          <a:r>
            <a:rPr lang="en-US" sz="1400" b="1" dirty="0" smtClean="0"/>
            <a:t>Policy  Formation</a:t>
          </a:r>
          <a:endParaRPr lang="fa-IR" sz="1400" b="1" dirty="0" smtClean="0"/>
        </a:p>
        <a:p>
          <a:r>
            <a:rPr lang="fa-IR" sz="1400" b="1" dirty="0" smtClean="0">
              <a:cs typeface="B Lotus" pitchFamily="2" charset="-78"/>
            </a:rPr>
            <a:t>شكل‌گيري خط‌مشي</a:t>
          </a:r>
          <a:endParaRPr lang="en-US" sz="1400" b="1" dirty="0"/>
        </a:p>
      </dgm:t>
    </dgm:pt>
    <dgm:pt modelId="{1383ACC8-78A7-467A-82D3-A8DB4B90283D}" type="parTrans" cxnId="{D775FAC2-FB94-446D-BC5A-D85755DF2A37}">
      <dgm:prSet/>
      <dgm:spPr/>
      <dgm:t>
        <a:bodyPr/>
        <a:lstStyle/>
        <a:p>
          <a:endParaRPr lang="en-US"/>
        </a:p>
      </dgm:t>
    </dgm:pt>
    <dgm:pt modelId="{282E4CC4-E17F-457D-BA8F-A80FB7FD860F}" type="sibTrans" cxnId="{D775FAC2-FB94-446D-BC5A-D85755DF2A37}">
      <dgm:prSet/>
      <dgm:spPr/>
      <dgm:t>
        <a:bodyPr/>
        <a:lstStyle/>
        <a:p>
          <a:endParaRPr lang="en-US"/>
        </a:p>
      </dgm:t>
    </dgm:pt>
    <dgm:pt modelId="{F26B7A48-2A97-460B-A69D-CD9E6E560ED0}">
      <dgm:prSet custT="1"/>
      <dgm:spPr/>
      <dgm:t>
        <a:bodyPr/>
        <a:lstStyle/>
        <a:p>
          <a:r>
            <a:rPr lang="en-US" sz="1400" b="1" dirty="0" smtClean="0"/>
            <a:t>Policy  Evaluation</a:t>
          </a:r>
          <a:endParaRPr lang="fa-IR" sz="1400" b="1" dirty="0" smtClean="0"/>
        </a:p>
        <a:p>
          <a:r>
            <a:rPr lang="fa-IR" sz="1400" b="1" dirty="0" smtClean="0">
              <a:cs typeface="B Lotus" pitchFamily="2" charset="-78"/>
            </a:rPr>
            <a:t>ارزيابي خط‌مشي</a:t>
          </a:r>
          <a:endParaRPr lang="en-US" sz="1400" b="1" dirty="0"/>
        </a:p>
      </dgm:t>
    </dgm:pt>
    <dgm:pt modelId="{34B6CBB6-F4CD-4177-90FF-89EC22235712}" type="parTrans" cxnId="{F675ED3D-86D4-469F-9674-7920FB3EB3AD}">
      <dgm:prSet/>
      <dgm:spPr/>
      <dgm:t>
        <a:bodyPr/>
        <a:lstStyle/>
        <a:p>
          <a:endParaRPr lang="en-US"/>
        </a:p>
      </dgm:t>
    </dgm:pt>
    <dgm:pt modelId="{A0E59CD4-9BCF-4881-A643-A589E0A10BAD}" type="sibTrans" cxnId="{F675ED3D-86D4-469F-9674-7920FB3EB3AD}">
      <dgm:prSet/>
      <dgm:spPr/>
      <dgm:t>
        <a:bodyPr/>
        <a:lstStyle/>
        <a:p>
          <a:endParaRPr lang="en-US"/>
        </a:p>
      </dgm:t>
    </dgm:pt>
    <dgm:pt modelId="{AF5B5AAA-DF00-4D58-AAAC-D26648E8596A}" type="pres">
      <dgm:prSet presAssocID="{7C30D386-AAB3-4E66-9442-F917C617E132}" presName="cycle" presStyleCnt="0">
        <dgm:presLayoutVars>
          <dgm:dir/>
          <dgm:resizeHandles val="exact"/>
        </dgm:presLayoutVars>
      </dgm:prSet>
      <dgm:spPr/>
      <dgm:t>
        <a:bodyPr/>
        <a:lstStyle/>
        <a:p>
          <a:endParaRPr lang="en-US"/>
        </a:p>
      </dgm:t>
    </dgm:pt>
    <dgm:pt modelId="{7260B3B0-A290-4F6D-9C64-124EEAD8D667}" type="pres">
      <dgm:prSet presAssocID="{E354D213-59A0-4580-9D41-82D09DD9BA5F}" presName="dummy" presStyleCnt="0"/>
      <dgm:spPr/>
      <dgm:t>
        <a:bodyPr/>
        <a:lstStyle/>
        <a:p>
          <a:endParaRPr lang="en-US"/>
        </a:p>
      </dgm:t>
    </dgm:pt>
    <dgm:pt modelId="{DD48E6A2-2716-4DC5-9AE6-0490EEB04545}" type="pres">
      <dgm:prSet presAssocID="{E354D213-59A0-4580-9D41-82D09DD9BA5F}" presName="node" presStyleLbl="revTx" presStyleIdx="0" presStyleCnt="7">
        <dgm:presLayoutVars>
          <dgm:bulletEnabled val="1"/>
        </dgm:presLayoutVars>
      </dgm:prSet>
      <dgm:spPr/>
      <dgm:t>
        <a:bodyPr/>
        <a:lstStyle/>
        <a:p>
          <a:endParaRPr lang="en-US"/>
        </a:p>
      </dgm:t>
    </dgm:pt>
    <dgm:pt modelId="{26233025-F521-49D5-B5E5-DCDB7C1E2542}" type="pres">
      <dgm:prSet presAssocID="{98F8FE98-5B5E-4238-B5A4-B40285F6150E}" presName="sibTrans" presStyleLbl="node1" presStyleIdx="0" presStyleCnt="7"/>
      <dgm:spPr/>
      <dgm:t>
        <a:bodyPr/>
        <a:lstStyle/>
        <a:p>
          <a:endParaRPr lang="en-US"/>
        </a:p>
      </dgm:t>
    </dgm:pt>
    <dgm:pt modelId="{B3C09E92-C7E2-4D09-A558-A7C512FFFAAF}" type="pres">
      <dgm:prSet presAssocID="{667EF80C-6856-4128-9964-1101B5F1196A}" presName="dummy" presStyleCnt="0"/>
      <dgm:spPr/>
      <dgm:t>
        <a:bodyPr/>
        <a:lstStyle/>
        <a:p>
          <a:endParaRPr lang="en-US"/>
        </a:p>
      </dgm:t>
    </dgm:pt>
    <dgm:pt modelId="{6829B792-A1C6-4E3D-8A89-6542BDB6C814}" type="pres">
      <dgm:prSet presAssocID="{667EF80C-6856-4128-9964-1101B5F1196A}" presName="node" presStyleLbl="revTx" presStyleIdx="1" presStyleCnt="7" custScaleX="137967">
        <dgm:presLayoutVars>
          <dgm:bulletEnabled val="1"/>
        </dgm:presLayoutVars>
      </dgm:prSet>
      <dgm:spPr/>
      <dgm:t>
        <a:bodyPr/>
        <a:lstStyle/>
        <a:p>
          <a:endParaRPr lang="en-US"/>
        </a:p>
      </dgm:t>
    </dgm:pt>
    <dgm:pt modelId="{5593BFA9-8257-4B05-9879-CEAD431F3F9D}" type="pres">
      <dgm:prSet presAssocID="{9CE47F0D-8E37-46E4-9806-3B073F0D1B29}" presName="sibTrans" presStyleLbl="node1" presStyleIdx="1" presStyleCnt="7"/>
      <dgm:spPr/>
      <dgm:t>
        <a:bodyPr/>
        <a:lstStyle/>
        <a:p>
          <a:endParaRPr lang="en-US"/>
        </a:p>
      </dgm:t>
    </dgm:pt>
    <dgm:pt modelId="{220A89E7-2AD7-4AEA-BBE9-36C7DDF480E7}" type="pres">
      <dgm:prSet presAssocID="{F305B41A-C05B-4967-9099-8E501A0B990F}" presName="dummy" presStyleCnt="0"/>
      <dgm:spPr/>
      <dgm:t>
        <a:bodyPr/>
        <a:lstStyle/>
        <a:p>
          <a:endParaRPr lang="en-US"/>
        </a:p>
      </dgm:t>
    </dgm:pt>
    <dgm:pt modelId="{4DB465FA-0A5B-480A-8807-F0FEEF1069CF}" type="pres">
      <dgm:prSet presAssocID="{F305B41A-C05B-4967-9099-8E501A0B990F}" presName="node" presStyleLbl="revTx" presStyleIdx="2" presStyleCnt="7" custScaleX="111486">
        <dgm:presLayoutVars>
          <dgm:bulletEnabled val="1"/>
        </dgm:presLayoutVars>
      </dgm:prSet>
      <dgm:spPr/>
      <dgm:t>
        <a:bodyPr/>
        <a:lstStyle/>
        <a:p>
          <a:endParaRPr lang="en-US"/>
        </a:p>
      </dgm:t>
    </dgm:pt>
    <dgm:pt modelId="{71030837-4C3A-49E3-8D4F-C7A615CE1A29}" type="pres">
      <dgm:prSet presAssocID="{282E4CC4-E17F-457D-BA8F-A80FB7FD860F}" presName="sibTrans" presStyleLbl="node1" presStyleIdx="2" presStyleCnt="7"/>
      <dgm:spPr/>
      <dgm:t>
        <a:bodyPr/>
        <a:lstStyle/>
        <a:p>
          <a:endParaRPr lang="en-US"/>
        </a:p>
      </dgm:t>
    </dgm:pt>
    <dgm:pt modelId="{15F53BEB-7844-4C93-898D-DEC258E966ED}" type="pres">
      <dgm:prSet presAssocID="{8805B230-D56F-4509-857D-C5303B0133D5}" presName="dummy" presStyleCnt="0"/>
      <dgm:spPr/>
      <dgm:t>
        <a:bodyPr/>
        <a:lstStyle/>
        <a:p>
          <a:endParaRPr lang="en-US"/>
        </a:p>
      </dgm:t>
    </dgm:pt>
    <dgm:pt modelId="{5C812527-9A9A-497B-A735-EAF6AA7E0740}" type="pres">
      <dgm:prSet presAssocID="{8805B230-D56F-4509-857D-C5303B0133D5}" presName="node" presStyleLbl="revTx" presStyleIdx="3" presStyleCnt="7" custScaleX="174981">
        <dgm:presLayoutVars>
          <dgm:bulletEnabled val="1"/>
        </dgm:presLayoutVars>
      </dgm:prSet>
      <dgm:spPr/>
      <dgm:t>
        <a:bodyPr/>
        <a:lstStyle/>
        <a:p>
          <a:endParaRPr lang="en-US"/>
        </a:p>
      </dgm:t>
    </dgm:pt>
    <dgm:pt modelId="{51EB0D39-5981-4C65-B6A0-6608F7924D10}" type="pres">
      <dgm:prSet presAssocID="{88395073-11AD-460B-B2F8-9F8405BD0718}" presName="sibTrans" presStyleLbl="node1" presStyleIdx="3" presStyleCnt="7"/>
      <dgm:spPr/>
      <dgm:t>
        <a:bodyPr/>
        <a:lstStyle/>
        <a:p>
          <a:endParaRPr lang="en-US"/>
        </a:p>
      </dgm:t>
    </dgm:pt>
    <dgm:pt modelId="{7F80894C-ED75-4555-8858-236F9A7C25CD}" type="pres">
      <dgm:prSet presAssocID="{F26B7A48-2A97-460B-A69D-CD9E6E560ED0}" presName="dummy" presStyleCnt="0"/>
      <dgm:spPr/>
      <dgm:t>
        <a:bodyPr/>
        <a:lstStyle/>
        <a:p>
          <a:endParaRPr lang="en-US"/>
        </a:p>
      </dgm:t>
    </dgm:pt>
    <dgm:pt modelId="{3AED9E7F-DDA4-4274-B1EE-E537D556E782}" type="pres">
      <dgm:prSet presAssocID="{F26B7A48-2A97-460B-A69D-CD9E6E560ED0}" presName="node" presStyleLbl="revTx" presStyleIdx="4" presStyleCnt="7" custScaleX="137461">
        <dgm:presLayoutVars>
          <dgm:bulletEnabled val="1"/>
        </dgm:presLayoutVars>
      </dgm:prSet>
      <dgm:spPr/>
      <dgm:t>
        <a:bodyPr/>
        <a:lstStyle/>
        <a:p>
          <a:endParaRPr lang="en-US"/>
        </a:p>
      </dgm:t>
    </dgm:pt>
    <dgm:pt modelId="{08DFA280-6883-41EF-A04F-0CAABCF0B39C}" type="pres">
      <dgm:prSet presAssocID="{A0E59CD4-9BCF-4881-A643-A589E0A10BAD}" presName="sibTrans" presStyleLbl="node1" presStyleIdx="4" presStyleCnt="7"/>
      <dgm:spPr/>
      <dgm:t>
        <a:bodyPr/>
        <a:lstStyle/>
        <a:p>
          <a:endParaRPr lang="en-US"/>
        </a:p>
      </dgm:t>
    </dgm:pt>
    <dgm:pt modelId="{1D5E3E12-7E37-4988-8DB6-F2BD8C5548E7}" type="pres">
      <dgm:prSet presAssocID="{2183B32D-D6F8-4090-9C68-E6EA893D492C}" presName="dummy" presStyleCnt="0"/>
      <dgm:spPr/>
      <dgm:t>
        <a:bodyPr/>
        <a:lstStyle/>
        <a:p>
          <a:endParaRPr lang="en-US"/>
        </a:p>
      </dgm:t>
    </dgm:pt>
    <dgm:pt modelId="{5E8C4930-F648-46C3-9D00-635429A169DC}" type="pres">
      <dgm:prSet presAssocID="{2183B32D-D6F8-4090-9C68-E6EA893D492C}" presName="node" presStyleLbl="revTx" presStyleIdx="5" presStyleCnt="7">
        <dgm:presLayoutVars>
          <dgm:bulletEnabled val="1"/>
        </dgm:presLayoutVars>
      </dgm:prSet>
      <dgm:spPr/>
      <dgm:t>
        <a:bodyPr/>
        <a:lstStyle/>
        <a:p>
          <a:endParaRPr lang="en-US"/>
        </a:p>
      </dgm:t>
    </dgm:pt>
    <dgm:pt modelId="{25FD983C-C0DF-487C-9D5B-E5B34CA805AE}" type="pres">
      <dgm:prSet presAssocID="{622EE4EF-D460-4560-AC7B-C3E86A46A00C}" presName="sibTrans" presStyleLbl="node1" presStyleIdx="5" presStyleCnt="7"/>
      <dgm:spPr/>
      <dgm:t>
        <a:bodyPr/>
        <a:lstStyle/>
        <a:p>
          <a:endParaRPr lang="en-US"/>
        </a:p>
      </dgm:t>
    </dgm:pt>
    <dgm:pt modelId="{C756D679-20EB-433B-909D-7B3903829AE1}" type="pres">
      <dgm:prSet presAssocID="{37C0C3DC-EBDF-4C87-AEF6-F45800558B84}" presName="dummy" presStyleCnt="0"/>
      <dgm:spPr/>
      <dgm:t>
        <a:bodyPr/>
        <a:lstStyle/>
        <a:p>
          <a:endParaRPr lang="en-US"/>
        </a:p>
      </dgm:t>
    </dgm:pt>
    <dgm:pt modelId="{4671405B-291F-410F-9F0A-F772B714781A}" type="pres">
      <dgm:prSet presAssocID="{37C0C3DC-EBDF-4C87-AEF6-F45800558B84}" presName="node" presStyleLbl="revTx" presStyleIdx="6" presStyleCnt="7" custScaleX="149023">
        <dgm:presLayoutVars>
          <dgm:bulletEnabled val="1"/>
        </dgm:presLayoutVars>
      </dgm:prSet>
      <dgm:spPr/>
      <dgm:t>
        <a:bodyPr/>
        <a:lstStyle/>
        <a:p>
          <a:endParaRPr lang="en-US"/>
        </a:p>
      </dgm:t>
    </dgm:pt>
    <dgm:pt modelId="{F0E44025-D175-439A-8E1D-5B79AD289693}" type="pres">
      <dgm:prSet presAssocID="{AC011B14-3627-4C09-8F3D-92E9D501B44F}" presName="sibTrans" presStyleLbl="node1" presStyleIdx="6" presStyleCnt="7"/>
      <dgm:spPr/>
      <dgm:t>
        <a:bodyPr/>
        <a:lstStyle/>
        <a:p>
          <a:endParaRPr lang="en-US"/>
        </a:p>
      </dgm:t>
    </dgm:pt>
  </dgm:ptLst>
  <dgm:cxnLst>
    <dgm:cxn modelId="{161DF9CD-29EF-47D8-B91E-8F928E68E0CA}" type="presOf" srcId="{A0E59CD4-9BCF-4881-A643-A589E0A10BAD}" destId="{08DFA280-6883-41EF-A04F-0CAABCF0B39C}" srcOrd="0" destOrd="0" presId="urn:microsoft.com/office/officeart/2005/8/layout/cycle1"/>
    <dgm:cxn modelId="{B1CF2626-D34D-47F3-B4CB-5519B2034620}" type="presOf" srcId="{8805B230-D56F-4509-857D-C5303B0133D5}" destId="{5C812527-9A9A-497B-A735-EAF6AA7E0740}" srcOrd="0" destOrd="0" presId="urn:microsoft.com/office/officeart/2005/8/layout/cycle1"/>
    <dgm:cxn modelId="{F156787E-759D-4230-8075-ED9DB3B93564}" type="presOf" srcId="{37C0C3DC-EBDF-4C87-AEF6-F45800558B84}" destId="{4671405B-291F-410F-9F0A-F772B714781A}" srcOrd="0" destOrd="0" presId="urn:microsoft.com/office/officeart/2005/8/layout/cycle1"/>
    <dgm:cxn modelId="{EFE32A2B-278F-4921-8323-F1E32D7A6BD5}" type="presOf" srcId="{2183B32D-D6F8-4090-9C68-E6EA893D492C}" destId="{5E8C4930-F648-46C3-9D00-635429A169DC}" srcOrd="0" destOrd="0" presId="urn:microsoft.com/office/officeart/2005/8/layout/cycle1"/>
    <dgm:cxn modelId="{3F8B962A-D869-4E2E-99C3-F7FB5AC493A9}" type="presOf" srcId="{622EE4EF-D460-4560-AC7B-C3E86A46A00C}" destId="{25FD983C-C0DF-487C-9D5B-E5B34CA805AE}" srcOrd="0" destOrd="0" presId="urn:microsoft.com/office/officeart/2005/8/layout/cycle1"/>
    <dgm:cxn modelId="{AF0ACD69-AE40-4AD0-94DB-1BDE8A34705E}" type="presOf" srcId="{98F8FE98-5B5E-4238-B5A4-B40285F6150E}" destId="{26233025-F521-49D5-B5E5-DCDB7C1E2542}" srcOrd="0" destOrd="0" presId="urn:microsoft.com/office/officeart/2005/8/layout/cycle1"/>
    <dgm:cxn modelId="{2DE81852-9B84-41BC-9774-841C63AC6F3A}" type="presOf" srcId="{F26B7A48-2A97-460B-A69D-CD9E6E560ED0}" destId="{3AED9E7F-DDA4-4274-B1EE-E537D556E782}" srcOrd="0" destOrd="0" presId="urn:microsoft.com/office/officeart/2005/8/layout/cycle1"/>
    <dgm:cxn modelId="{A38AF39C-5EC8-47B2-B095-026736040CD6}" srcId="{7C30D386-AAB3-4E66-9442-F917C617E132}" destId="{8805B230-D56F-4509-857D-C5303B0133D5}" srcOrd="3" destOrd="0" parTransId="{441B6C66-3B31-468A-9EA9-C4F6D096068B}" sibTransId="{88395073-11AD-460B-B2F8-9F8405BD0718}"/>
    <dgm:cxn modelId="{2A9DC295-EC56-493A-AAD5-C7BACAAC8509}" type="presOf" srcId="{9CE47F0D-8E37-46E4-9806-3B073F0D1B29}" destId="{5593BFA9-8257-4B05-9879-CEAD431F3F9D}" srcOrd="0" destOrd="0" presId="urn:microsoft.com/office/officeart/2005/8/layout/cycle1"/>
    <dgm:cxn modelId="{59EA16C0-6353-4190-AB31-3547EE35F066}" type="presOf" srcId="{7C30D386-AAB3-4E66-9442-F917C617E132}" destId="{AF5B5AAA-DF00-4D58-AAAC-D26648E8596A}" srcOrd="0" destOrd="0" presId="urn:microsoft.com/office/officeart/2005/8/layout/cycle1"/>
    <dgm:cxn modelId="{C5A5A26E-EFC8-432E-AA81-3712C1E75922}" type="presOf" srcId="{F305B41A-C05B-4967-9099-8E501A0B990F}" destId="{4DB465FA-0A5B-480A-8807-F0FEEF1069CF}" srcOrd="0" destOrd="0" presId="urn:microsoft.com/office/officeart/2005/8/layout/cycle1"/>
    <dgm:cxn modelId="{F95C9BD3-6D39-4BBD-BB52-86B373313434}" type="presOf" srcId="{667EF80C-6856-4128-9964-1101B5F1196A}" destId="{6829B792-A1C6-4E3D-8A89-6542BDB6C814}" srcOrd="0" destOrd="0" presId="urn:microsoft.com/office/officeart/2005/8/layout/cycle1"/>
    <dgm:cxn modelId="{4403165F-F127-47C4-9336-3AB419D91C42}" srcId="{7C30D386-AAB3-4E66-9442-F917C617E132}" destId="{2183B32D-D6F8-4090-9C68-E6EA893D492C}" srcOrd="5" destOrd="0" parTransId="{727C4F4C-AF6F-47A9-984F-176106EC0F1F}" sibTransId="{622EE4EF-D460-4560-AC7B-C3E86A46A00C}"/>
    <dgm:cxn modelId="{29FBE873-E3B9-4634-9495-322F12925FE1}" type="presOf" srcId="{282E4CC4-E17F-457D-BA8F-A80FB7FD860F}" destId="{71030837-4C3A-49E3-8D4F-C7A615CE1A29}" srcOrd="0" destOrd="0" presId="urn:microsoft.com/office/officeart/2005/8/layout/cycle1"/>
    <dgm:cxn modelId="{16CDAA40-52E2-417D-89F3-AB92A922793E}" type="presOf" srcId="{AC011B14-3627-4C09-8F3D-92E9D501B44F}" destId="{F0E44025-D175-439A-8E1D-5B79AD289693}" srcOrd="0" destOrd="0" presId="urn:microsoft.com/office/officeart/2005/8/layout/cycle1"/>
    <dgm:cxn modelId="{F675ED3D-86D4-469F-9674-7920FB3EB3AD}" srcId="{7C30D386-AAB3-4E66-9442-F917C617E132}" destId="{F26B7A48-2A97-460B-A69D-CD9E6E560ED0}" srcOrd="4" destOrd="0" parTransId="{34B6CBB6-F4CD-4177-90FF-89EC22235712}" sibTransId="{A0E59CD4-9BCF-4881-A643-A589E0A10BAD}"/>
    <dgm:cxn modelId="{1AF34E4C-230D-443B-8074-C3B9FF4978B4}" type="presOf" srcId="{88395073-11AD-460B-B2F8-9F8405BD0718}" destId="{51EB0D39-5981-4C65-B6A0-6608F7924D10}" srcOrd="0" destOrd="0" presId="urn:microsoft.com/office/officeart/2005/8/layout/cycle1"/>
    <dgm:cxn modelId="{849AA6D2-BCC5-4284-B97E-BBCBDC9009E9}" type="presOf" srcId="{E354D213-59A0-4580-9D41-82D09DD9BA5F}" destId="{DD48E6A2-2716-4DC5-9AE6-0490EEB04545}" srcOrd="0" destOrd="0" presId="urn:microsoft.com/office/officeart/2005/8/layout/cycle1"/>
    <dgm:cxn modelId="{45174C5A-55BE-4B77-B733-457F4D22B28E}" srcId="{7C30D386-AAB3-4E66-9442-F917C617E132}" destId="{E354D213-59A0-4580-9D41-82D09DD9BA5F}" srcOrd="0" destOrd="0" parTransId="{26A3D759-64B3-4D07-8A0C-CC6867ABFA25}" sibTransId="{98F8FE98-5B5E-4238-B5A4-B40285F6150E}"/>
    <dgm:cxn modelId="{94CAF63B-CADC-4788-8AF4-04D8E661F3BB}" srcId="{7C30D386-AAB3-4E66-9442-F917C617E132}" destId="{667EF80C-6856-4128-9964-1101B5F1196A}" srcOrd="1" destOrd="0" parTransId="{3A026C39-F7D4-4ECF-951B-7C661D2A9F19}" sibTransId="{9CE47F0D-8E37-46E4-9806-3B073F0D1B29}"/>
    <dgm:cxn modelId="{D98F3B7F-F58B-45B7-90F4-52CE1B3E42A3}" srcId="{7C30D386-AAB3-4E66-9442-F917C617E132}" destId="{37C0C3DC-EBDF-4C87-AEF6-F45800558B84}" srcOrd="6" destOrd="0" parTransId="{71761496-A936-4BBA-8B42-AC50F0090A00}" sibTransId="{AC011B14-3627-4C09-8F3D-92E9D501B44F}"/>
    <dgm:cxn modelId="{D775FAC2-FB94-446D-BC5A-D85755DF2A37}" srcId="{7C30D386-AAB3-4E66-9442-F917C617E132}" destId="{F305B41A-C05B-4967-9099-8E501A0B990F}" srcOrd="2" destOrd="0" parTransId="{1383ACC8-78A7-467A-82D3-A8DB4B90283D}" sibTransId="{282E4CC4-E17F-457D-BA8F-A80FB7FD860F}"/>
    <dgm:cxn modelId="{3CF890E7-1603-4FB1-96F5-F5654C7498FC}" type="presParOf" srcId="{AF5B5AAA-DF00-4D58-AAAC-D26648E8596A}" destId="{7260B3B0-A290-4F6D-9C64-124EEAD8D667}" srcOrd="0" destOrd="0" presId="urn:microsoft.com/office/officeart/2005/8/layout/cycle1"/>
    <dgm:cxn modelId="{F6734D9D-66AD-41CA-AE97-72358DCB8D2E}" type="presParOf" srcId="{AF5B5AAA-DF00-4D58-AAAC-D26648E8596A}" destId="{DD48E6A2-2716-4DC5-9AE6-0490EEB04545}" srcOrd="1" destOrd="0" presId="urn:microsoft.com/office/officeart/2005/8/layout/cycle1"/>
    <dgm:cxn modelId="{9013FFE0-31A3-453A-8E59-412BC905D666}" type="presParOf" srcId="{AF5B5AAA-DF00-4D58-AAAC-D26648E8596A}" destId="{26233025-F521-49D5-B5E5-DCDB7C1E2542}" srcOrd="2" destOrd="0" presId="urn:microsoft.com/office/officeart/2005/8/layout/cycle1"/>
    <dgm:cxn modelId="{AA9D3595-1E67-404A-894C-0F1492B357DA}" type="presParOf" srcId="{AF5B5AAA-DF00-4D58-AAAC-D26648E8596A}" destId="{B3C09E92-C7E2-4D09-A558-A7C512FFFAAF}" srcOrd="3" destOrd="0" presId="urn:microsoft.com/office/officeart/2005/8/layout/cycle1"/>
    <dgm:cxn modelId="{306F32EF-D8DB-4FDB-8A5B-4ABC7E4210E3}" type="presParOf" srcId="{AF5B5AAA-DF00-4D58-AAAC-D26648E8596A}" destId="{6829B792-A1C6-4E3D-8A89-6542BDB6C814}" srcOrd="4" destOrd="0" presId="urn:microsoft.com/office/officeart/2005/8/layout/cycle1"/>
    <dgm:cxn modelId="{E2F0282B-88A6-4618-9876-83F3F8A48BA2}" type="presParOf" srcId="{AF5B5AAA-DF00-4D58-AAAC-D26648E8596A}" destId="{5593BFA9-8257-4B05-9879-CEAD431F3F9D}" srcOrd="5" destOrd="0" presId="urn:microsoft.com/office/officeart/2005/8/layout/cycle1"/>
    <dgm:cxn modelId="{05648D68-5933-4961-AAFA-FC6F04C48767}" type="presParOf" srcId="{AF5B5AAA-DF00-4D58-AAAC-D26648E8596A}" destId="{220A89E7-2AD7-4AEA-BBE9-36C7DDF480E7}" srcOrd="6" destOrd="0" presId="urn:microsoft.com/office/officeart/2005/8/layout/cycle1"/>
    <dgm:cxn modelId="{F60CB244-4782-4284-B74E-528194670E20}" type="presParOf" srcId="{AF5B5AAA-DF00-4D58-AAAC-D26648E8596A}" destId="{4DB465FA-0A5B-480A-8807-F0FEEF1069CF}" srcOrd="7" destOrd="0" presId="urn:microsoft.com/office/officeart/2005/8/layout/cycle1"/>
    <dgm:cxn modelId="{555B933E-4266-46E2-B804-F159C0E7D2D3}" type="presParOf" srcId="{AF5B5AAA-DF00-4D58-AAAC-D26648E8596A}" destId="{71030837-4C3A-49E3-8D4F-C7A615CE1A29}" srcOrd="8" destOrd="0" presId="urn:microsoft.com/office/officeart/2005/8/layout/cycle1"/>
    <dgm:cxn modelId="{9B87639F-8476-4834-B224-41A1CAABA249}" type="presParOf" srcId="{AF5B5AAA-DF00-4D58-AAAC-D26648E8596A}" destId="{15F53BEB-7844-4C93-898D-DEC258E966ED}" srcOrd="9" destOrd="0" presId="urn:microsoft.com/office/officeart/2005/8/layout/cycle1"/>
    <dgm:cxn modelId="{9C9E6601-194C-4A91-BF40-76DF936EC422}" type="presParOf" srcId="{AF5B5AAA-DF00-4D58-AAAC-D26648E8596A}" destId="{5C812527-9A9A-497B-A735-EAF6AA7E0740}" srcOrd="10" destOrd="0" presId="urn:microsoft.com/office/officeart/2005/8/layout/cycle1"/>
    <dgm:cxn modelId="{209D4F15-D8DC-4BEB-B72B-60BEA1BBAD5C}" type="presParOf" srcId="{AF5B5AAA-DF00-4D58-AAAC-D26648E8596A}" destId="{51EB0D39-5981-4C65-B6A0-6608F7924D10}" srcOrd="11" destOrd="0" presId="urn:microsoft.com/office/officeart/2005/8/layout/cycle1"/>
    <dgm:cxn modelId="{9F24D249-012A-40D1-9274-133C62D7ACBF}" type="presParOf" srcId="{AF5B5AAA-DF00-4D58-AAAC-D26648E8596A}" destId="{7F80894C-ED75-4555-8858-236F9A7C25CD}" srcOrd="12" destOrd="0" presId="urn:microsoft.com/office/officeart/2005/8/layout/cycle1"/>
    <dgm:cxn modelId="{2F3D76B9-0CD1-4BFA-BDA0-0CE581669058}" type="presParOf" srcId="{AF5B5AAA-DF00-4D58-AAAC-D26648E8596A}" destId="{3AED9E7F-DDA4-4274-B1EE-E537D556E782}" srcOrd="13" destOrd="0" presId="urn:microsoft.com/office/officeart/2005/8/layout/cycle1"/>
    <dgm:cxn modelId="{2BD44365-FC66-429D-B64D-C25748DB5C17}" type="presParOf" srcId="{AF5B5AAA-DF00-4D58-AAAC-D26648E8596A}" destId="{08DFA280-6883-41EF-A04F-0CAABCF0B39C}" srcOrd="14" destOrd="0" presId="urn:microsoft.com/office/officeart/2005/8/layout/cycle1"/>
    <dgm:cxn modelId="{DCD3F483-DD4A-4E29-BC4C-008CABA2ED1C}" type="presParOf" srcId="{AF5B5AAA-DF00-4D58-AAAC-D26648E8596A}" destId="{1D5E3E12-7E37-4988-8DB6-F2BD8C5548E7}" srcOrd="15" destOrd="0" presId="urn:microsoft.com/office/officeart/2005/8/layout/cycle1"/>
    <dgm:cxn modelId="{B2580E3F-7D58-470D-913F-31BCCB8F2AB3}" type="presParOf" srcId="{AF5B5AAA-DF00-4D58-AAAC-D26648E8596A}" destId="{5E8C4930-F648-46C3-9D00-635429A169DC}" srcOrd="16" destOrd="0" presId="urn:microsoft.com/office/officeart/2005/8/layout/cycle1"/>
    <dgm:cxn modelId="{6B3EAEC6-113A-46F8-8211-5BD9C26F60A9}" type="presParOf" srcId="{AF5B5AAA-DF00-4D58-AAAC-D26648E8596A}" destId="{25FD983C-C0DF-487C-9D5B-E5B34CA805AE}" srcOrd="17" destOrd="0" presId="urn:microsoft.com/office/officeart/2005/8/layout/cycle1"/>
    <dgm:cxn modelId="{AEC2C415-651F-480A-A1E6-8E7217831973}" type="presParOf" srcId="{AF5B5AAA-DF00-4D58-AAAC-D26648E8596A}" destId="{C756D679-20EB-433B-909D-7B3903829AE1}" srcOrd="18" destOrd="0" presId="urn:microsoft.com/office/officeart/2005/8/layout/cycle1"/>
    <dgm:cxn modelId="{46513994-AFE3-40A4-86C6-DBD41F1CBAD3}" type="presParOf" srcId="{AF5B5AAA-DF00-4D58-AAAC-D26648E8596A}" destId="{4671405B-291F-410F-9F0A-F772B714781A}" srcOrd="19" destOrd="0" presId="urn:microsoft.com/office/officeart/2005/8/layout/cycle1"/>
    <dgm:cxn modelId="{520ADDEE-CD8D-46D1-AA92-E8C883C496DF}" type="presParOf" srcId="{AF5B5AAA-DF00-4D58-AAAC-D26648E8596A}" destId="{F0E44025-D175-439A-8E1D-5B79AD289693}" srcOrd="20" destOrd="0" presId="urn:microsoft.com/office/officeart/2005/8/layout/cycle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38D6BEB-EAAF-40DA-9040-FAB5C65B70B0}" type="doc">
      <dgm:prSet loTypeId="urn:microsoft.com/office/officeart/2005/8/layout/hProcess9" loCatId="process" qsTypeId="urn:microsoft.com/office/officeart/2005/8/quickstyle/3d5" qsCatId="3D" csTypeId="urn:microsoft.com/office/officeart/2005/8/colors/accent4_3" csCatId="accent4" phldr="1"/>
      <dgm:spPr/>
    </dgm:pt>
    <dgm:pt modelId="{C7EDE989-02DD-4F97-B475-3762CA285743}">
      <dgm:prSet phldrT="[Text]" custT="1"/>
      <dgm:spPr/>
      <dgm:t>
        <a:bodyPr/>
        <a:lstStyle/>
        <a:p>
          <a:r>
            <a:rPr lang="fa-IR" sz="3200" b="0" dirty="0" smtClean="0">
              <a:cs typeface="B Mitra" pitchFamily="2" charset="-78"/>
            </a:rPr>
            <a:t>شناخت شناسی</a:t>
          </a:r>
          <a:endParaRPr lang="en-US" sz="3200" b="0" dirty="0">
            <a:cs typeface="B Mitra" pitchFamily="2" charset="-78"/>
          </a:endParaRPr>
        </a:p>
      </dgm:t>
    </dgm:pt>
    <dgm:pt modelId="{D6B75033-FAA0-411E-A6B4-70495424663C}" type="parTrans" cxnId="{3A1B868C-AA25-4C45-AAA6-D4B985CA8D03}">
      <dgm:prSet/>
      <dgm:spPr/>
      <dgm:t>
        <a:bodyPr/>
        <a:lstStyle/>
        <a:p>
          <a:endParaRPr lang="en-US"/>
        </a:p>
      </dgm:t>
    </dgm:pt>
    <dgm:pt modelId="{E70472AF-C21E-40A1-A778-71F6317A5B71}" type="sibTrans" cxnId="{3A1B868C-AA25-4C45-AAA6-D4B985CA8D03}">
      <dgm:prSet/>
      <dgm:spPr/>
      <dgm:t>
        <a:bodyPr/>
        <a:lstStyle/>
        <a:p>
          <a:endParaRPr lang="en-US"/>
        </a:p>
      </dgm:t>
    </dgm:pt>
    <dgm:pt modelId="{E3984718-EA14-49A5-BEFD-422562EE9B32}">
      <dgm:prSet phldrT="[Text]" custT="1"/>
      <dgm:spPr/>
      <dgm:t>
        <a:bodyPr/>
        <a:lstStyle/>
        <a:p>
          <a:r>
            <a:rPr lang="fa-IR" sz="3200" dirty="0" smtClean="0">
              <a:cs typeface="B Mitra" pitchFamily="2" charset="-78"/>
            </a:rPr>
            <a:t>هستی شناسی</a:t>
          </a:r>
          <a:endParaRPr lang="en-US" sz="3200" dirty="0">
            <a:cs typeface="B Mitra" pitchFamily="2" charset="-78"/>
          </a:endParaRPr>
        </a:p>
      </dgm:t>
    </dgm:pt>
    <dgm:pt modelId="{1D3B6915-55FA-4C8D-94F8-9E48C7F807D3}" type="parTrans" cxnId="{E4C598F7-9C5D-45B0-9009-5C727DD5B333}">
      <dgm:prSet/>
      <dgm:spPr/>
      <dgm:t>
        <a:bodyPr/>
        <a:lstStyle/>
        <a:p>
          <a:endParaRPr lang="en-US"/>
        </a:p>
      </dgm:t>
    </dgm:pt>
    <dgm:pt modelId="{8BAA31E3-9C29-4AAC-8060-6A546A3038B4}" type="sibTrans" cxnId="{E4C598F7-9C5D-45B0-9009-5C727DD5B333}">
      <dgm:prSet/>
      <dgm:spPr/>
      <dgm:t>
        <a:bodyPr/>
        <a:lstStyle/>
        <a:p>
          <a:endParaRPr lang="en-US"/>
        </a:p>
      </dgm:t>
    </dgm:pt>
    <dgm:pt modelId="{16281ED8-BB1C-42F3-B107-94DF6980EBEF}">
      <dgm:prSet phldrT="[Text]" custT="1"/>
      <dgm:spPr/>
      <dgm:t>
        <a:bodyPr/>
        <a:lstStyle/>
        <a:p>
          <a:r>
            <a:rPr lang="fa-IR" sz="3200" dirty="0" smtClean="0">
              <a:cs typeface="B Mitra" pitchFamily="2" charset="-78"/>
            </a:rPr>
            <a:t>روش شناسی</a:t>
          </a:r>
          <a:endParaRPr lang="en-US" sz="3200" dirty="0">
            <a:cs typeface="B Mitra" pitchFamily="2" charset="-78"/>
          </a:endParaRPr>
        </a:p>
      </dgm:t>
    </dgm:pt>
    <dgm:pt modelId="{D4281E59-8C88-42E9-8EE3-1F74800DC21F}" type="parTrans" cxnId="{D5E1616D-1925-4097-806F-8C295BB258F4}">
      <dgm:prSet/>
      <dgm:spPr/>
      <dgm:t>
        <a:bodyPr/>
        <a:lstStyle/>
        <a:p>
          <a:endParaRPr lang="en-US"/>
        </a:p>
      </dgm:t>
    </dgm:pt>
    <dgm:pt modelId="{972DF72C-2A3B-4D7D-8EF8-AF5E9E02A4AC}" type="sibTrans" cxnId="{D5E1616D-1925-4097-806F-8C295BB258F4}">
      <dgm:prSet/>
      <dgm:spPr/>
      <dgm:t>
        <a:bodyPr/>
        <a:lstStyle/>
        <a:p>
          <a:endParaRPr lang="en-US"/>
        </a:p>
      </dgm:t>
    </dgm:pt>
    <dgm:pt modelId="{6B57294E-C3BA-42C0-B2C9-A5522CDE5CA3}">
      <dgm:prSet custT="1"/>
      <dgm:spPr/>
      <dgm:t>
        <a:bodyPr/>
        <a:lstStyle/>
        <a:p>
          <a:r>
            <a:rPr lang="fa-IR" sz="3200" dirty="0" smtClean="0">
              <a:cs typeface="B Mitra" pitchFamily="2" charset="-78"/>
            </a:rPr>
            <a:t>اهداف سیستم اجتماعی</a:t>
          </a:r>
          <a:endParaRPr lang="en-US" sz="3200" dirty="0">
            <a:cs typeface="B Mitra" pitchFamily="2" charset="-78"/>
          </a:endParaRPr>
        </a:p>
      </dgm:t>
    </dgm:pt>
    <dgm:pt modelId="{EB1C8B27-8676-45D5-81EC-5782C94D4276}" type="parTrans" cxnId="{61109161-B2D6-44A4-B5E4-EB83E62DF4CF}">
      <dgm:prSet/>
      <dgm:spPr/>
      <dgm:t>
        <a:bodyPr/>
        <a:lstStyle/>
        <a:p>
          <a:endParaRPr lang="en-US"/>
        </a:p>
      </dgm:t>
    </dgm:pt>
    <dgm:pt modelId="{4035119A-C18C-45DF-9121-B71EE31251A5}" type="sibTrans" cxnId="{61109161-B2D6-44A4-B5E4-EB83E62DF4CF}">
      <dgm:prSet/>
      <dgm:spPr/>
      <dgm:t>
        <a:bodyPr/>
        <a:lstStyle/>
        <a:p>
          <a:endParaRPr lang="en-US"/>
        </a:p>
      </dgm:t>
    </dgm:pt>
    <dgm:pt modelId="{1BA7F44D-C5D0-483A-9D57-207B2E968489}" type="pres">
      <dgm:prSet presAssocID="{E38D6BEB-EAAF-40DA-9040-FAB5C65B70B0}" presName="CompostProcess" presStyleCnt="0">
        <dgm:presLayoutVars>
          <dgm:dir val="rev"/>
          <dgm:resizeHandles val="exact"/>
        </dgm:presLayoutVars>
      </dgm:prSet>
      <dgm:spPr/>
    </dgm:pt>
    <dgm:pt modelId="{88BA14F0-D52B-4E21-8A31-51FD68B12679}" type="pres">
      <dgm:prSet presAssocID="{E38D6BEB-EAAF-40DA-9040-FAB5C65B70B0}" presName="arrow" presStyleLbl="bgShp" presStyleIdx="0" presStyleCnt="1" custLinFactNeighborX="0" custLinFactNeighborY="8750"/>
      <dgm:spPr/>
    </dgm:pt>
    <dgm:pt modelId="{596A45E9-3CA4-4E7A-99F3-CA42D65A918B}" type="pres">
      <dgm:prSet presAssocID="{E38D6BEB-EAAF-40DA-9040-FAB5C65B70B0}" presName="linearProcess" presStyleCnt="0"/>
      <dgm:spPr/>
    </dgm:pt>
    <dgm:pt modelId="{10B60D14-0710-4054-9666-73CD50D676D8}" type="pres">
      <dgm:prSet presAssocID="{C7EDE989-02DD-4F97-B475-3762CA285743}" presName="textNode" presStyleLbl="node1" presStyleIdx="0" presStyleCnt="4">
        <dgm:presLayoutVars>
          <dgm:bulletEnabled val="1"/>
        </dgm:presLayoutVars>
      </dgm:prSet>
      <dgm:spPr/>
      <dgm:t>
        <a:bodyPr/>
        <a:lstStyle/>
        <a:p>
          <a:endParaRPr lang="en-US"/>
        </a:p>
      </dgm:t>
    </dgm:pt>
    <dgm:pt modelId="{1A5982F4-9C90-4257-BEC2-A02C7A9957CC}" type="pres">
      <dgm:prSet presAssocID="{E70472AF-C21E-40A1-A778-71F6317A5B71}" presName="sibTrans" presStyleCnt="0"/>
      <dgm:spPr/>
    </dgm:pt>
    <dgm:pt modelId="{5D9687BA-46AA-4CEA-A5BA-A5DD149D97BC}" type="pres">
      <dgm:prSet presAssocID="{E3984718-EA14-49A5-BEFD-422562EE9B32}" presName="textNode" presStyleLbl="node1" presStyleIdx="1" presStyleCnt="4">
        <dgm:presLayoutVars>
          <dgm:bulletEnabled val="1"/>
        </dgm:presLayoutVars>
      </dgm:prSet>
      <dgm:spPr/>
      <dgm:t>
        <a:bodyPr/>
        <a:lstStyle/>
        <a:p>
          <a:endParaRPr lang="en-US"/>
        </a:p>
      </dgm:t>
    </dgm:pt>
    <dgm:pt modelId="{41AE7F7B-3B63-409A-9654-9461A8F917A3}" type="pres">
      <dgm:prSet presAssocID="{8BAA31E3-9C29-4AAC-8060-6A546A3038B4}" presName="sibTrans" presStyleCnt="0"/>
      <dgm:spPr/>
    </dgm:pt>
    <dgm:pt modelId="{90003CFD-CDF6-4E96-A2E2-96AC560DC88D}" type="pres">
      <dgm:prSet presAssocID="{16281ED8-BB1C-42F3-B107-94DF6980EBEF}" presName="textNode" presStyleLbl="node1" presStyleIdx="2" presStyleCnt="4">
        <dgm:presLayoutVars>
          <dgm:bulletEnabled val="1"/>
        </dgm:presLayoutVars>
      </dgm:prSet>
      <dgm:spPr/>
      <dgm:t>
        <a:bodyPr/>
        <a:lstStyle/>
        <a:p>
          <a:endParaRPr lang="en-US"/>
        </a:p>
      </dgm:t>
    </dgm:pt>
    <dgm:pt modelId="{DBBA1141-9412-4153-9FEF-D1FE7F88525F}" type="pres">
      <dgm:prSet presAssocID="{972DF72C-2A3B-4D7D-8EF8-AF5E9E02A4AC}" presName="sibTrans" presStyleCnt="0"/>
      <dgm:spPr/>
    </dgm:pt>
    <dgm:pt modelId="{A52356D8-6002-43E6-9B90-B547019B0CCC}" type="pres">
      <dgm:prSet presAssocID="{6B57294E-C3BA-42C0-B2C9-A5522CDE5CA3}" presName="textNode" presStyleLbl="node1" presStyleIdx="3" presStyleCnt="4">
        <dgm:presLayoutVars>
          <dgm:bulletEnabled val="1"/>
        </dgm:presLayoutVars>
      </dgm:prSet>
      <dgm:spPr/>
      <dgm:t>
        <a:bodyPr/>
        <a:lstStyle/>
        <a:p>
          <a:endParaRPr lang="en-US"/>
        </a:p>
      </dgm:t>
    </dgm:pt>
  </dgm:ptLst>
  <dgm:cxnLst>
    <dgm:cxn modelId="{3A1B868C-AA25-4C45-AAA6-D4B985CA8D03}" srcId="{E38D6BEB-EAAF-40DA-9040-FAB5C65B70B0}" destId="{C7EDE989-02DD-4F97-B475-3762CA285743}" srcOrd="0" destOrd="0" parTransId="{D6B75033-FAA0-411E-A6B4-70495424663C}" sibTransId="{E70472AF-C21E-40A1-A778-71F6317A5B71}"/>
    <dgm:cxn modelId="{61109161-B2D6-44A4-B5E4-EB83E62DF4CF}" srcId="{E38D6BEB-EAAF-40DA-9040-FAB5C65B70B0}" destId="{6B57294E-C3BA-42C0-B2C9-A5522CDE5CA3}" srcOrd="3" destOrd="0" parTransId="{EB1C8B27-8676-45D5-81EC-5782C94D4276}" sibTransId="{4035119A-C18C-45DF-9121-B71EE31251A5}"/>
    <dgm:cxn modelId="{E4C598F7-9C5D-45B0-9009-5C727DD5B333}" srcId="{E38D6BEB-EAAF-40DA-9040-FAB5C65B70B0}" destId="{E3984718-EA14-49A5-BEFD-422562EE9B32}" srcOrd="1" destOrd="0" parTransId="{1D3B6915-55FA-4C8D-94F8-9E48C7F807D3}" sibTransId="{8BAA31E3-9C29-4AAC-8060-6A546A3038B4}"/>
    <dgm:cxn modelId="{A941DB9F-68C7-4A82-9663-AEE18D0AFC25}" type="presOf" srcId="{6B57294E-C3BA-42C0-B2C9-A5522CDE5CA3}" destId="{A52356D8-6002-43E6-9B90-B547019B0CCC}" srcOrd="0" destOrd="0" presId="urn:microsoft.com/office/officeart/2005/8/layout/hProcess9"/>
    <dgm:cxn modelId="{3A2B6E49-09B9-4062-966B-42D158E09724}" type="presOf" srcId="{E3984718-EA14-49A5-BEFD-422562EE9B32}" destId="{5D9687BA-46AA-4CEA-A5BA-A5DD149D97BC}" srcOrd="0" destOrd="0" presId="urn:microsoft.com/office/officeart/2005/8/layout/hProcess9"/>
    <dgm:cxn modelId="{A2BEED01-2C69-4F05-9FCF-F74B93281A4A}" type="presOf" srcId="{16281ED8-BB1C-42F3-B107-94DF6980EBEF}" destId="{90003CFD-CDF6-4E96-A2E2-96AC560DC88D}" srcOrd="0" destOrd="0" presId="urn:microsoft.com/office/officeart/2005/8/layout/hProcess9"/>
    <dgm:cxn modelId="{D5E1616D-1925-4097-806F-8C295BB258F4}" srcId="{E38D6BEB-EAAF-40DA-9040-FAB5C65B70B0}" destId="{16281ED8-BB1C-42F3-B107-94DF6980EBEF}" srcOrd="2" destOrd="0" parTransId="{D4281E59-8C88-42E9-8EE3-1F74800DC21F}" sibTransId="{972DF72C-2A3B-4D7D-8EF8-AF5E9E02A4AC}"/>
    <dgm:cxn modelId="{C5F7F7C6-1C28-4720-8473-8B4EC5E14C0F}" type="presOf" srcId="{C7EDE989-02DD-4F97-B475-3762CA285743}" destId="{10B60D14-0710-4054-9666-73CD50D676D8}" srcOrd="0" destOrd="0" presId="urn:microsoft.com/office/officeart/2005/8/layout/hProcess9"/>
    <dgm:cxn modelId="{775D058A-49F8-4CDA-91FF-79B196F46375}" type="presOf" srcId="{E38D6BEB-EAAF-40DA-9040-FAB5C65B70B0}" destId="{1BA7F44D-C5D0-483A-9D57-207B2E968489}" srcOrd="0" destOrd="0" presId="urn:microsoft.com/office/officeart/2005/8/layout/hProcess9"/>
    <dgm:cxn modelId="{2D6D0685-AE5A-472B-A788-9B1E7057CEF4}" type="presParOf" srcId="{1BA7F44D-C5D0-483A-9D57-207B2E968489}" destId="{88BA14F0-D52B-4E21-8A31-51FD68B12679}" srcOrd="0" destOrd="0" presId="urn:microsoft.com/office/officeart/2005/8/layout/hProcess9"/>
    <dgm:cxn modelId="{54F8DFF3-F2ED-49E5-BB18-FFC5064DAA8F}" type="presParOf" srcId="{1BA7F44D-C5D0-483A-9D57-207B2E968489}" destId="{596A45E9-3CA4-4E7A-99F3-CA42D65A918B}" srcOrd="1" destOrd="0" presId="urn:microsoft.com/office/officeart/2005/8/layout/hProcess9"/>
    <dgm:cxn modelId="{DA72376B-4E5D-450F-BA77-ED4F76DDFDA6}" type="presParOf" srcId="{596A45E9-3CA4-4E7A-99F3-CA42D65A918B}" destId="{10B60D14-0710-4054-9666-73CD50D676D8}" srcOrd="0" destOrd="0" presId="urn:microsoft.com/office/officeart/2005/8/layout/hProcess9"/>
    <dgm:cxn modelId="{ED7121BF-FFC8-4A12-B83F-29CD205C160F}" type="presParOf" srcId="{596A45E9-3CA4-4E7A-99F3-CA42D65A918B}" destId="{1A5982F4-9C90-4257-BEC2-A02C7A9957CC}" srcOrd="1" destOrd="0" presId="urn:microsoft.com/office/officeart/2005/8/layout/hProcess9"/>
    <dgm:cxn modelId="{50A8AF8F-1FBE-42C7-B853-06E1CDF7AFF8}" type="presParOf" srcId="{596A45E9-3CA4-4E7A-99F3-CA42D65A918B}" destId="{5D9687BA-46AA-4CEA-A5BA-A5DD149D97BC}" srcOrd="2" destOrd="0" presId="urn:microsoft.com/office/officeart/2005/8/layout/hProcess9"/>
    <dgm:cxn modelId="{CBCBB13C-6426-4EAC-A2B4-9FA6BE8EF540}" type="presParOf" srcId="{596A45E9-3CA4-4E7A-99F3-CA42D65A918B}" destId="{41AE7F7B-3B63-409A-9654-9461A8F917A3}" srcOrd="3" destOrd="0" presId="urn:microsoft.com/office/officeart/2005/8/layout/hProcess9"/>
    <dgm:cxn modelId="{0F9785C7-84F1-46D1-B94A-FCDF4C723592}" type="presParOf" srcId="{596A45E9-3CA4-4E7A-99F3-CA42D65A918B}" destId="{90003CFD-CDF6-4E96-A2E2-96AC560DC88D}" srcOrd="4" destOrd="0" presId="urn:microsoft.com/office/officeart/2005/8/layout/hProcess9"/>
    <dgm:cxn modelId="{9A79B13C-1967-4528-9723-370B738F6689}" type="presParOf" srcId="{596A45E9-3CA4-4E7A-99F3-CA42D65A918B}" destId="{DBBA1141-9412-4153-9FEF-D1FE7F88525F}" srcOrd="5" destOrd="0" presId="urn:microsoft.com/office/officeart/2005/8/layout/hProcess9"/>
    <dgm:cxn modelId="{5A26EAE5-430E-4BB1-903B-F397663DB23F}" type="presParOf" srcId="{596A45E9-3CA4-4E7A-99F3-CA42D65A918B}" destId="{A52356D8-6002-43E6-9B90-B547019B0CCC}" srcOrd="6" destOrd="0" presId="urn:microsoft.com/office/officeart/2005/8/layout/hProcess9"/>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1805385-0F59-4260-97BA-225125EEF21A}" type="doc">
      <dgm:prSet loTypeId="urn:microsoft.com/office/officeart/2005/8/layout/hProcess9" loCatId="process" qsTypeId="urn:microsoft.com/office/officeart/2005/8/quickstyle/3d7" qsCatId="3D" csTypeId="urn:microsoft.com/office/officeart/2005/8/colors/accent3_2" csCatId="accent3" phldr="1"/>
      <dgm:spPr/>
    </dgm:pt>
    <dgm:pt modelId="{56025431-583C-4F16-9F86-87EB9E420FE3}">
      <dgm:prSet phldrT="[Text]"/>
      <dgm:spPr/>
      <dgm:t>
        <a:bodyPr/>
        <a:lstStyle/>
        <a:p>
          <a:r>
            <a:rPr lang="fa-IR" dirty="0" smtClean="0"/>
            <a:t>امنیت</a:t>
          </a:r>
          <a:endParaRPr lang="en-US" dirty="0"/>
        </a:p>
      </dgm:t>
    </dgm:pt>
    <dgm:pt modelId="{BBA80E01-6D01-4559-864E-6B108093605D}" type="parTrans" cxnId="{D818963E-F821-465A-BC0C-4B4BFCD4872C}">
      <dgm:prSet/>
      <dgm:spPr/>
      <dgm:t>
        <a:bodyPr/>
        <a:lstStyle/>
        <a:p>
          <a:endParaRPr lang="en-US"/>
        </a:p>
      </dgm:t>
    </dgm:pt>
    <dgm:pt modelId="{21EF6BB1-DDAB-4EF4-8B58-06CD32324CC4}" type="sibTrans" cxnId="{D818963E-F821-465A-BC0C-4B4BFCD4872C}">
      <dgm:prSet/>
      <dgm:spPr/>
      <dgm:t>
        <a:bodyPr/>
        <a:lstStyle/>
        <a:p>
          <a:endParaRPr lang="en-US"/>
        </a:p>
      </dgm:t>
    </dgm:pt>
    <dgm:pt modelId="{A8F38510-F2D8-4087-BA4E-E6F98B39FA45}">
      <dgm:prSet phldrT="[Text]"/>
      <dgm:spPr/>
      <dgm:t>
        <a:bodyPr/>
        <a:lstStyle/>
        <a:p>
          <a:r>
            <a:rPr lang="fa-IR" dirty="0" smtClean="0"/>
            <a:t>رفاه(اقتصاد)</a:t>
          </a:r>
          <a:endParaRPr lang="en-US" dirty="0"/>
        </a:p>
      </dgm:t>
    </dgm:pt>
    <dgm:pt modelId="{05BEC581-1D52-463D-8006-C230D5AE7501}" type="parTrans" cxnId="{2F01333B-DACF-4255-A8D5-4C67EF948ABA}">
      <dgm:prSet/>
      <dgm:spPr/>
      <dgm:t>
        <a:bodyPr/>
        <a:lstStyle/>
        <a:p>
          <a:endParaRPr lang="en-US"/>
        </a:p>
      </dgm:t>
    </dgm:pt>
    <dgm:pt modelId="{592ECFEA-A924-469D-8246-C9B2EAA0D2C5}" type="sibTrans" cxnId="{2F01333B-DACF-4255-A8D5-4C67EF948ABA}">
      <dgm:prSet/>
      <dgm:spPr/>
      <dgm:t>
        <a:bodyPr/>
        <a:lstStyle/>
        <a:p>
          <a:endParaRPr lang="en-US"/>
        </a:p>
      </dgm:t>
    </dgm:pt>
    <dgm:pt modelId="{A452005F-50D7-463D-BCAB-72FE96F6BF60}">
      <dgm:prSet phldrT="[Text]"/>
      <dgm:spPr/>
      <dgm:t>
        <a:bodyPr/>
        <a:lstStyle/>
        <a:p>
          <a:r>
            <a:rPr lang="fa-IR" dirty="0" smtClean="0"/>
            <a:t>فرهنگ</a:t>
          </a:r>
          <a:endParaRPr lang="en-US" dirty="0"/>
        </a:p>
      </dgm:t>
    </dgm:pt>
    <dgm:pt modelId="{9117CC31-F911-47B6-B9C6-6C3DDE99ECF5}" type="parTrans" cxnId="{784D6543-2D84-4B11-9E61-9C8638C9CC55}">
      <dgm:prSet/>
      <dgm:spPr/>
      <dgm:t>
        <a:bodyPr/>
        <a:lstStyle/>
        <a:p>
          <a:endParaRPr lang="en-US"/>
        </a:p>
      </dgm:t>
    </dgm:pt>
    <dgm:pt modelId="{65B8163B-1BA5-405A-8ECD-712093D71839}" type="sibTrans" cxnId="{784D6543-2D84-4B11-9E61-9C8638C9CC55}">
      <dgm:prSet/>
      <dgm:spPr/>
      <dgm:t>
        <a:bodyPr/>
        <a:lstStyle/>
        <a:p>
          <a:endParaRPr lang="en-US"/>
        </a:p>
      </dgm:t>
    </dgm:pt>
    <dgm:pt modelId="{3411A51B-BB3E-48AA-B527-39D529650BDF}" type="pres">
      <dgm:prSet presAssocID="{E1805385-0F59-4260-97BA-225125EEF21A}" presName="CompostProcess" presStyleCnt="0">
        <dgm:presLayoutVars>
          <dgm:dir val="rev"/>
          <dgm:resizeHandles val="exact"/>
        </dgm:presLayoutVars>
      </dgm:prSet>
      <dgm:spPr/>
    </dgm:pt>
    <dgm:pt modelId="{19E52036-D591-4963-AF8A-D0F9412A1A81}" type="pres">
      <dgm:prSet presAssocID="{E1805385-0F59-4260-97BA-225125EEF21A}" presName="arrow" presStyleLbl="bgShp" presStyleIdx="0" presStyleCnt="1" custLinFactNeighborX="-7531" custLinFactNeighborY="-12000"/>
      <dgm:spPr/>
    </dgm:pt>
    <dgm:pt modelId="{F1A9233B-E7F5-4796-896C-1417162CA9E8}" type="pres">
      <dgm:prSet presAssocID="{E1805385-0F59-4260-97BA-225125EEF21A}" presName="linearProcess" presStyleCnt="0"/>
      <dgm:spPr/>
    </dgm:pt>
    <dgm:pt modelId="{33AE2E01-E9E8-4C54-A1A4-D034DFBA493C}" type="pres">
      <dgm:prSet presAssocID="{56025431-583C-4F16-9F86-87EB9E420FE3}" presName="textNode" presStyleLbl="node1" presStyleIdx="0" presStyleCnt="3">
        <dgm:presLayoutVars>
          <dgm:bulletEnabled val="1"/>
        </dgm:presLayoutVars>
      </dgm:prSet>
      <dgm:spPr/>
      <dgm:t>
        <a:bodyPr/>
        <a:lstStyle/>
        <a:p>
          <a:endParaRPr lang="en-US"/>
        </a:p>
      </dgm:t>
    </dgm:pt>
    <dgm:pt modelId="{2168678A-3D88-4235-909F-34DCBE4E7B41}" type="pres">
      <dgm:prSet presAssocID="{21EF6BB1-DDAB-4EF4-8B58-06CD32324CC4}" presName="sibTrans" presStyleCnt="0"/>
      <dgm:spPr/>
    </dgm:pt>
    <dgm:pt modelId="{C4747C22-ADA3-4F20-81E4-1A8F4235F9DB}" type="pres">
      <dgm:prSet presAssocID="{A8F38510-F2D8-4087-BA4E-E6F98B39FA45}" presName="textNode" presStyleLbl="node1" presStyleIdx="1" presStyleCnt="3">
        <dgm:presLayoutVars>
          <dgm:bulletEnabled val="1"/>
        </dgm:presLayoutVars>
      </dgm:prSet>
      <dgm:spPr/>
      <dgm:t>
        <a:bodyPr/>
        <a:lstStyle/>
        <a:p>
          <a:endParaRPr lang="en-US"/>
        </a:p>
      </dgm:t>
    </dgm:pt>
    <dgm:pt modelId="{7B50EC35-316F-4EB8-B4A9-9AB347637A5C}" type="pres">
      <dgm:prSet presAssocID="{592ECFEA-A924-469D-8246-C9B2EAA0D2C5}" presName="sibTrans" presStyleCnt="0"/>
      <dgm:spPr/>
    </dgm:pt>
    <dgm:pt modelId="{08AA220A-D953-471C-B20A-D8D15C2F1419}" type="pres">
      <dgm:prSet presAssocID="{A452005F-50D7-463D-BCAB-72FE96F6BF60}" presName="textNode" presStyleLbl="node1" presStyleIdx="2" presStyleCnt="3">
        <dgm:presLayoutVars>
          <dgm:bulletEnabled val="1"/>
        </dgm:presLayoutVars>
      </dgm:prSet>
      <dgm:spPr/>
      <dgm:t>
        <a:bodyPr/>
        <a:lstStyle/>
        <a:p>
          <a:endParaRPr lang="en-US"/>
        </a:p>
      </dgm:t>
    </dgm:pt>
  </dgm:ptLst>
  <dgm:cxnLst>
    <dgm:cxn modelId="{9D31B2A9-561A-49B6-B191-0C132236ACC6}" type="presOf" srcId="{A452005F-50D7-463D-BCAB-72FE96F6BF60}" destId="{08AA220A-D953-471C-B20A-D8D15C2F1419}" srcOrd="0" destOrd="0" presId="urn:microsoft.com/office/officeart/2005/8/layout/hProcess9"/>
    <dgm:cxn modelId="{784D6543-2D84-4B11-9E61-9C8638C9CC55}" srcId="{E1805385-0F59-4260-97BA-225125EEF21A}" destId="{A452005F-50D7-463D-BCAB-72FE96F6BF60}" srcOrd="2" destOrd="0" parTransId="{9117CC31-F911-47B6-B9C6-6C3DDE99ECF5}" sibTransId="{65B8163B-1BA5-405A-8ECD-712093D71839}"/>
    <dgm:cxn modelId="{0513F48B-EB15-4E49-A7B9-2E206DD3407F}" type="presOf" srcId="{E1805385-0F59-4260-97BA-225125EEF21A}" destId="{3411A51B-BB3E-48AA-B527-39D529650BDF}" srcOrd="0" destOrd="0" presId="urn:microsoft.com/office/officeart/2005/8/layout/hProcess9"/>
    <dgm:cxn modelId="{D818963E-F821-465A-BC0C-4B4BFCD4872C}" srcId="{E1805385-0F59-4260-97BA-225125EEF21A}" destId="{56025431-583C-4F16-9F86-87EB9E420FE3}" srcOrd="0" destOrd="0" parTransId="{BBA80E01-6D01-4559-864E-6B108093605D}" sibTransId="{21EF6BB1-DDAB-4EF4-8B58-06CD32324CC4}"/>
    <dgm:cxn modelId="{DCEC6BC7-766C-425C-827F-0502C8C30E75}" type="presOf" srcId="{A8F38510-F2D8-4087-BA4E-E6F98B39FA45}" destId="{C4747C22-ADA3-4F20-81E4-1A8F4235F9DB}" srcOrd="0" destOrd="0" presId="urn:microsoft.com/office/officeart/2005/8/layout/hProcess9"/>
    <dgm:cxn modelId="{2F01333B-DACF-4255-A8D5-4C67EF948ABA}" srcId="{E1805385-0F59-4260-97BA-225125EEF21A}" destId="{A8F38510-F2D8-4087-BA4E-E6F98B39FA45}" srcOrd="1" destOrd="0" parTransId="{05BEC581-1D52-463D-8006-C230D5AE7501}" sibTransId="{592ECFEA-A924-469D-8246-C9B2EAA0D2C5}"/>
    <dgm:cxn modelId="{C9C05204-F5A3-4A44-8A35-8E1B605B0BF5}" type="presOf" srcId="{56025431-583C-4F16-9F86-87EB9E420FE3}" destId="{33AE2E01-E9E8-4C54-A1A4-D034DFBA493C}" srcOrd="0" destOrd="0" presId="urn:microsoft.com/office/officeart/2005/8/layout/hProcess9"/>
    <dgm:cxn modelId="{05E079E7-DBC4-4105-8AB5-653D49D6B60C}" type="presParOf" srcId="{3411A51B-BB3E-48AA-B527-39D529650BDF}" destId="{19E52036-D591-4963-AF8A-D0F9412A1A81}" srcOrd="0" destOrd="0" presId="urn:microsoft.com/office/officeart/2005/8/layout/hProcess9"/>
    <dgm:cxn modelId="{8A260187-91A3-4DE5-B587-06DF3116A78A}" type="presParOf" srcId="{3411A51B-BB3E-48AA-B527-39D529650BDF}" destId="{F1A9233B-E7F5-4796-896C-1417162CA9E8}" srcOrd="1" destOrd="0" presId="urn:microsoft.com/office/officeart/2005/8/layout/hProcess9"/>
    <dgm:cxn modelId="{E725355D-7689-4602-BE62-B7202DA0CB36}" type="presParOf" srcId="{F1A9233B-E7F5-4796-896C-1417162CA9E8}" destId="{33AE2E01-E9E8-4C54-A1A4-D034DFBA493C}" srcOrd="0" destOrd="0" presId="urn:microsoft.com/office/officeart/2005/8/layout/hProcess9"/>
    <dgm:cxn modelId="{B5AD94FE-74A7-4F04-8DD3-0A0D647909C3}" type="presParOf" srcId="{F1A9233B-E7F5-4796-896C-1417162CA9E8}" destId="{2168678A-3D88-4235-909F-34DCBE4E7B41}" srcOrd="1" destOrd="0" presId="urn:microsoft.com/office/officeart/2005/8/layout/hProcess9"/>
    <dgm:cxn modelId="{3E7130EB-416D-45CF-8FC9-1044A5F71A61}" type="presParOf" srcId="{F1A9233B-E7F5-4796-896C-1417162CA9E8}" destId="{C4747C22-ADA3-4F20-81E4-1A8F4235F9DB}" srcOrd="2" destOrd="0" presId="urn:microsoft.com/office/officeart/2005/8/layout/hProcess9"/>
    <dgm:cxn modelId="{E9D7FEA1-28C9-4A53-A1B2-5987A3DA0963}" type="presParOf" srcId="{F1A9233B-E7F5-4796-896C-1417162CA9E8}" destId="{7B50EC35-316F-4EB8-B4A9-9AB347637A5C}" srcOrd="3" destOrd="0" presId="urn:microsoft.com/office/officeart/2005/8/layout/hProcess9"/>
    <dgm:cxn modelId="{E5CD464D-B054-46A3-9947-04FEE0179FF3}" type="presParOf" srcId="{F1A9233B-E7F5-4796-896C-1417162CA9E8}" destId="{08AA220A-D953-471C-B20A-D8D15C2F1419}" srcOrd="4" destOrd="0" presId="urn:microsoft.com/office/officeart/2005/8/layout/hProcess9"/>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9111C95-E234-4E66-BC6F-79206B57686B}" type="doc">
      <dgm:prSet loTypeId="urn:microsoft.com/office/officeart/2005/8/layout/pyramid1" loCatId="pyramid" qsTypeId="urn:microsoft.com/office/officeart/2005/8/quickstyle/3d4" qsCatId="3D" csTypeId="urn:microsoft.com/office/officeart/2005/8/colors/accent4_5" csCatId="accent4" phldr="1"/>
      <dgm:spPr/>
    </dgm:pt>
    <dgm:pt modelId="{A845E467-7D49-4B01-A1E4-94662E7A8BAC}">
      <dgm:prSet phldrT="[Text]" custT="1"/>
      <dgm:spPr/>
      <dgm:t>
        <a:bodyPr/>
        <a:lstStyle/>
        <a:p>
          <a:r>
            <a:rPr lang="en-US" sz="2000" b="1" dirty="0" smtClean="0">
              <a:latin typeface="Dumbledor 3 Italic" pitchFamily="2" charset="0"/>
            </a:rPr>
            <a:t>Self- actualization</a:t>
          </a:r>
          <a:endParaRPr lang="en-US" sz="2000" b="1" dirty="0">
            <a:latin typeface="Dumbledor 3 Italic" pitchFamily="2" charset="0"/>
          </a:endParaRPr>
        </a:p>
      </dgm:t>
    </dgm:pt>
    <dgm:pt modelId="{BFA038C2-3070-4AB7-B814-A6DF523B18DA}" type="parTrans" cxnId="{55C521F2-2B08-46CB-986E-CE5CD72ACD64}">
      <dgm:prSet/>
      <dgm:spPr/>
      <dgm:t>
        <a:bodyPr/>
        <a:lstStyle/>
        <a:p>
          <a:endParaRPr lang="en-US"/>
        </a:p>
      </dgm:t>
    </dgm:pt>
    <dgm:pt modelId="{6B556E0B-BC83-40BC-AEF8-AEA7695C17FF}" type="sibTrans" cxnId="{55C521F2-2B08-46CB-986E-CE5CD72ACD64}">
      <dgm:prSet/>
      <dgm:spPr/>
      <dgm:t>
        <a:bodyPr/>
        <a:lstStyle/>
        <a:p>
          <a:endParaRPr lang="en-US"/>
        </a:p>
      </dgm:t>
    </dgm:pt>
    <dgm:pt modelId="{16632C2B-AD70-41EB-B26E-10A2DF0895DC}">
      <dgm:prSet phldrT="[Text]" custT="1"/>
      <dgm:spPr/>
      <dgm:t>
        <a:bodyPr/>
        <a:lstStyle/>
        <a:p>
          <a:r>
            <a:rPr lang="en-US" sz="3200" b="1" dirty="0" smtClean="0">
              <a:latin typeface="Dumbledor 3 Italic" pitchFamily="2" charset="0"/>
            </a:rPr>
            <a:t>Esteem</a:t>
          </a:r>
          <a:endParaRPr lang="en-US" sz="3200" b="1" dirty="0">
            <a:latin typeface="Dumbledor 3 Italic" pitchFamily="2" charset="0"/>
          </a:endParaRPr>
        </a:p>
      </dgm:t>
    </dgm:pt>
    <dgm:pt modelId="{F2BF2EE5-D46E-4FF7-A153-42D18C63395C}" type="parTrans" cxnId="{9D8F861C-17A1-4C2D-A29D-C52FCD4291C2}">
      <dgm:prSet/>
      <dgm:spPr/>
      <dgm:t>
        <a:bodyPr/>
        <a:lstStyle/>
        <a:p>
          <a:endParaRPr lang="en-US"/>
        </a:p>
      </dgm:t>
    </dgm:pt>
    <dgm:pt modelId="{25C2BE24-384D-41A9-AE2D-DD6B55B6153D}" type="sibTrans" cxnId="{9D8F861C-17A1-4C2D-A29D-C52FCD4291C2}">
      <dgm:prSet/>
      <dgm:spPr/>
      <dgm:t>
        <a:bodyPr/>
        <a:lstStyle/>
        <a:p>
          <a:endParaRPr lang="en-US"/>
        </a:p>
      </dgm:t>
    </dgm:pt>
    <dgm:pt modelId="{8A630B3D-BBB7-4E87-AD2A-D019301A358F}">
      <dgm:prSet phldrT="[Text]" custT="1"/>
      <dgm:spPr/>
      <dgm:t>
        <a:bodyPr/>
        <a:lstStyle/>
        <a:p>
          <a:r>
            <a:rPr lang="en-US" sz="3200" b="1" dirty="0" smtClean="0">
              <a:latin typeface="Dumbledor 3 Italic" pitchFamily="2" charset="0"/>
            </a:rPr>
            <a:t>Social</a:t>
          </a:r>
          <a:endParaRPr lang="en-US" sz="3200" b="1" dirty="0">
            <a:latin typeface="Dumbledor 3 Italic" pitchFamily="2" charset="0"/>
          </a:endParaRPr>
        </a:p>
      </dgm:t>
    </dgm:pt>
    <dgm:pt modelId="{CC55252B-3E81-4995-8271-1C4238DAE1EA}" type="parTrans" cxnId="{623CA0CF-660E-4D7F-A3A7-F33CF2C6C0FD}">
      <dgm:prSet/>
      <dgm:spPr/>
      <dgm:t>
        <a:bodyPr/>
        <a:lstStyle/>
        <a:p>
          <a:endParaRPr lang="en-US"/>
        </a:p>
      </dgm:t>
    </dgm:pt>
    <dgm:pt modelId="{F970A163-4B3E-4101-8F6C-2FCABBA09113}" type="sibTrans" cxnId="{623CA0CF-660E-4D7F-A3A7-F33CF2C6C0FD}">
      <dgm:prSet/>
      <dgm:spPr/>
      <dgm:t>
        <a:bodyPr/>
        <a:lstStyle/>
        <a:p>
          <a:endParaRPr lang="en-US"/>
        </a:p>
      </dgm:t>
    </dgm:pt>
    <dgm:pt modelId="{08EF9A54-E28F-424B-8A38-DFCEC6E1B71F}">
      <dgm:prSet custT="1"/>
      <dgm:spPr/>
      <dgm:t>
        <a:bodyPr/>
        <a:lstStyle/>
        <a:p>
          <a:r>
            <a:rPr lang="en-US" sz="3200" b="1" dirty="0" smtClean="0">
              <a:latin typeface="Dumbledor 3 Italic" pitchFamily="2" charset="0"/>
            </a:rPr>
            <a:t>Safety</a:t>
          </a:r>
          <a:endParaRPr lang="en-US" sz="3200" b="1" dirty="0">
            <a:latin typeface="Dumbledor 3 Italic" pitchFamily="2" charset="0"/>
          </a:endParaRPr>
        </a:p>
      </dgm:t>
    </dgm:pt>
    <dgm:pt modelId="{0BBBFAE6-183E-4422-8BC2-0F51DCE103D8}" type="parTrans" cxnId="{4FBD9ACA-1205-4A15-A49F-88C036117A27}">
      <dgm:prSet/>
      <dgm:spPr/>
      <dgm:t>
        <a:bodyPr/>
        <a:lstStyle/>
        <a:p>
          <a:endParaRPr lang="en-US"/>
        </a:p>
      </dgm:t>
    </dgm:pt>
    <dgm:pt modelId="{E919253C-A115-4D10-9193-5AB58BEF45D0}" type="sibTrans" cxnId="{4FBD9ACA-1205-4A15-A49F-88C036117A27}">
      <dgm:prSet/>
      <dgm:spPr/>
      <dgm:t>
        <a:bodyPr/>
        <a:lstStyle/>
        <a:p>
          <a:endParaRPr lang="en-US"/>
        </a:p>
      </dgm:t>
    </dgm:pt>
    <dgm:pt modelId="{C2286DFB-610B-4EDC-9AE8-2CA063848296}">
      <dgm:prSet custT="1"/>
      <dgm:spPr/>
      <dgm:t>
        <a:bodyPr/>
        <a:lstStyle/>
        <a:p>
          <a:r>
            <a:rPr lang="en-US" sz="3200" b="1" dirty="0" smtClean="0">
              <a:latin typeface="Dumbledor 3 Italic" pitchFamily="2" charset="0"/>
            </a:rPr>
            <a:t>Physiological</a:t>
          </a:r>
          <a:endParaRPr lang="en-US" sz="3200" b="1" dirty="0">
            <a:latin typeface="Dumbledor 3 Italic" pitchFamily="2" charset="0"/>
          </a:endParaRPr>
        </a:p>
      </dgm:t>
    </dgm:pt>
    <dgm:pt modelId="{DB025884-4DE5-4B03-909C-4C9131E5C6FB}" type="parTrans" cxnId="{D6EAD0DD-74FE-4F07-B84F-953CC1552E7F}">
      <dgm:prSet/>
      <dgm:spPr/>
      <dgm:t>
        <a:bodyPr/>
        <a:lstStyle/>
        <a:p>
          <a:endParaRPr lang="en-US"/>
        </a:p>
      </dgm:t>
    </dgm:pt>
    <dgm:pt modelId="{CD70A43D-9CF0-4432-BD3D-6AD81B8DBF96}" type="sibTrans" cxnId="{D6EAD0DD-74FE-4F07-B84F-953CC1552E7F}">
      <dgm:prSet/>
      <dgm:spPr/>
      <dgm:t>
        <a:bodyPr/>
        <a:lstStyle/>
        <a:p>
          <a:endParaRPr lang="en-US"/>
        </a:p>
      </dgm:t>
    </dgm:pt>
    <dgm:pt modelId="{3451085C-3F1A-4E59-8B76-BF49BB0D5E38}" type="pres">
      <dgm:prSet presAssocID="{89111C95-E234-4E66-BC6F-79206B57686B}" presName="Name0" presStyleCnt="0">
        <dgm:presLayoutVars>
          <dgm:dir/>
          <dgm:animLvl val="lvl"/>
          <dgm:resizeHandles val="exact"/>
        </dgm:presLayoutVars>
      </dgm:prSet>
      <dgm:spPr/>
    </dgm:pt>
    <dgm:pt modelId="{5D716C24-E16B-4391-B668-3CB915D91406}" type="pres">
      <dgm:prSet presAssocID="{A845E467-7D49-4B01-A1E4-94662E7A8BAC}" presName="Name8" presStyleCnt="0"/>
      <dgm:spPr/>
    </dgm:pt>
    <dgm:pt modelId="{5FCDA185-5957-4391-A2CB-F0DC7FD180D0}" type="pres">
      <dgm:prSet presAssocID="{A845E467-7D49-4B01-A1E4-94662E7A8BAC}" presName="level" presStyleLbl="node1" presStyleIdx="0" presStyleCnt="5">
        <dgm:presLayoutVars>
          <dgm:chMax val="1"/>
          <dgm:bulletEnabled val="1"/>
        </dgm:presLayoutVars>
      </dgm:prSet>
      <dgm:spPr/>
      <dgm:t>
        <a:bodyPr/>
        <a:lstStyle/>
        <a:p>
          <a:endParaRPr lang="en-US"/>
        </a:p>
      </dgm:t>
    </dgm:pt>
    <dgm:pt modelId="{A5E44241-4D8F-4C18-94DF-9EDC80F2188B}" type="pres">
      <dgm:prSet presAssocID="{A845E467-7D49-4B01-A1E4-94662E7A8BAC}" presName="levelTx" presStyleLbl="revTx" presStyleIdx="0" presStyleCnt="0">
        <dgm:presLayoutVars>
          <dgm:chMax val="1"/>
          <dgm:bulletEnabled val="1"/>
        </dgm:presLayoutVars>
      </dgm:prSet>
      <dgm:spPr/>
      <dgm:t>
        <a:bodyPr/>
        <a:lstStyle/>
        <a:p>
          <a:endParaRPr lang="en-US"/>
        </a:p>
      </dgm:t>
    </dgm:pt>
    <dgm:pt modelId="{B896B757-1EC8-4377-AFEF-3486DB8F78DD}" type="pres">
      <dgm:prSet presAssocID="{16632C2B-AD70-41EB-B26E-10A2DF0895DC}" presName="Name8" presStyleCnt="0"/>
      <dgm:spPr/>
    </dgm:pt>
    <dgm:pt modelId="{A25A4ACC-9978-40FD-9612-976A6EDF0901}" type="pres">
      <dgm:prSet presAssocID="{16632C2B-AD70-41EB-B26E-10A2DF0895DC}" presName="level" presStyleLbl="node1" presStyleIdx="1" presStyleCnt="5">
        <dgm:presLayoutVars>
          <dgm:chMax val="1"/>
          <dgm:bulletEnabled val="1"/>
        </dgm:presLayoutVars>
      </dgm:prSet>
      <dgm:spPr/>
      <dgm:t>
        <a:bodyPr/>
        <a:lstStyle/>
        <a:p>
          <a:endParaRPr lang="en-US"/>
        </a:p>
      </dgm:t>
    </dgm:pt>
    <dgm:pt modelId="{706776AF-E9A4-4D5E-888B-F3E0623366C2}" type="pres">
      <dgm:prSet presAssocID="{16632C2B-AD70-41EB-B26E-10A2DF0895DC}" presName="levelTx" presStyleLbl="revTx" presStyleIdx="0" presStyleCnt="0">
        <dgm:presLayoutVars>
          <dgm:chMax val="1"/>
          <dgm:bulletEnabled val="1"/>
        </dgm:presLayoutVars>
      </dgm:prSet>
      <dgm:spPr/>
      <dgm:t>
        <a:bodyPr/>
        <a:lstStyle/>
        <a:p>
          <a:endParaRPr lang="en-US"/>
        </a:p>
      </dgm:t>
    </dgm:pt>
    <dgm:pt modelId="{32CCB98F-6C29-44B0-B0D0-97B3C3387FE3}" type="pres">
      <dgm:prSet presAssocID="{8A630B3D-BBB7-4E87-AD2A-D019301A358F}" presName="Name8" presStyleCnt="0"/>
      <dgm:spPr/>
    </dgm:pt>
    <dgm:pt modelId="{6768C3F6-B822-4A68-8517-FEF14E045129}" type="pres">
      <dgm:prSet presAssocID="{8A630B3D-BBB7-4E87-AD2A-D019301A358F}" presName="level" presStyleLbl="node1" presStyleIdx="2" presStyleCnt="5">
        <dgm:presLayoutVars>
          <dgm:chMax val="1"/>
          <dgm:bulletEnabled val="1"/>
        </dgm:presLayoutVars>
      </dgm:prSet>
      <dgm:spPr/>
      <dgm:t>
        <a:bodyPr/>
        <a:lstStyle/>
        <a:p>
          <a:endParaRPr lang="en-US"/>
        </a:p>
      </dgm:t>
    </dgm:pt>
    <dgm:pt modelId="{2A7805B7-7519-4E4A-AADA-54DA1B116D01}" type="pres">
      <dgm:prSet presAssocID="{8A630B3D-BBB7-4E87-AD2A-D019301A358F}" presName="levelTx" presStyleLbl="revTx" presStyleIdx="0" presStyleCnt="0">
        <dgm:presLayoutVars>
          <dgm:chMax val="1"/>
          <dgm:bulletEnabled val="1"/>
        </dgm:presLayoutVars>
      </dgm:prSet>
      <dgm:spPr/>
      <dgm:t>
        <a:bodyPr/>
        <a:lstStyle/>
        <a:p>
          <a:endParaRPr lang="en-US"/>
        </a:p>
      </dgm:t>
    </dgm:pt>
    <dgm:pt modelId="{E8FDB3F2-C7E3-44AF-85BF-2F4ECDF25613}" type="pres">
      <dgm:prSet presAssocID="{08EF9A54-E28F-424B-8A38-DFCEC6E1B71F}" presName="Name8" presStyleCnt="0"/>
      <dgm:spPr/>
    </dgm:pt>
    <dgm:pt modelId="{8E0F2569-8B7E-4E21-B8A9-DF4B07B951A3}" type="pres">
      <dgm:prSet presAssocID="{08EF9A54-E28F-424B-8A38-DFCEC6E1B71F}" presName="level" presStyleLbl="node1" presStyleIdx="3" presStyleCnt="5">
        <dgm:presLayoutVars>
          <dgm:chMax val="1"/>
          <dgm:bulletEnabled val="1"/>
        </dgm:presLayoutVars>
      </dgm:prSet>
      <dgm:spPr/>
      <dgm:t>
        <a:bodyPr/>
        <a:lstStyle/>
        <a:p>
          <a:endParaRPr lang="en-US"/>
        </a:p>
      </dgm:t>
    </dgm:pt>
    <dgm:pt modelId="{A5823394-A1C6-4DD1-A51D-8F4A9F9F650F}" type="pres">
      <dgm:prSet presAssocID="{08EF9A54-E28F-424B-8A38-DFCEC6E1B71F}" presName="levelTx" presStyleLbl="revTx" presStyleIdx="0" presStyleCnt="0">
        <dgm:presLayoutVars>
          <dgm:chMax val="1"/>
          <dgm:bulletEnabled val="1"/>
        </dgm:presLayoutVars>
      </dgm:prSet>
      <dgm:spPr/>
      <dgm:t>
        <a:bodyPr/>
        <a:lstStyle/>
        <a:p>
          <a:endParaRPr lang="en-US"/>
        </a:p>
      </dgm:t>
    </dgm:pt>
    <dgm:pt modelId="{5B875A2F-ABEB-4A35-98CD-33F122E243FE}" type="pres">
      <dgm:prSet presAssocID="{C2286DFB-610B-4EDC-9AE8-2CA063848296}" presName="Name8" presStyleCnt="0"/>
      <dgm:spPr/>
    </dgm:pt>
    <dgm:pt modelId="{A248E619-D3B6-4A5B-85D4-EE164EBECC9C}" type="pres">
      <dgm:prSet presAssocID="{C2286DFB-610B-4EDC-9AE8-2CA063848296}" presName="level" presStyleLbl="node1" presStyleIdx="4" presStyleCnt="5">
        <dgm:presLayoutVars>
          <dgm:chMax val="1"/>
          <dgm:bulletEnabled val="1"/>
        </dgm:presLayoutVars>
      </dgm:prSet>
      <dgm:spPr/>
      <dgm:t>
        <a:bodyPr/>
        <a:lstStyle/>
        <a:p>
          <a:endParaRPr lang="en-US"/>
        </a:p>
      </dgm:t>
    </dgm:pt>
    <dgm:pt modelId="{E824F2F2-349E-47B4-83B3-2F2D5982BB27}" type="pres">
      <dgm:prSet presAssocID="{C2286DFB-610B-4EDC-9AE8-2CA063848296}" presName="levelTx" presStyleLbl="revTx" presStyleIdx="0" presStyleCnt="0">
        <dgm:presLayoutVars>
          <dgm:chMax val="1"/>
          <dgm:bulletEnabled val="1"/>
        </dgm:presLayoutVars>
      </dgm:prSet>
      <dgm:spPr/>
      <dgm:t>
        <a:bodyPr/>
        <a:lstStyle/>
        <a:p>
          <a:endParaRPr lang="en-US"/>
        </a:p>
      </dgm:t>
    </dgm:pt>
  </dgm:ptLst>
  <dgm:cxnLst>
    <dgm:cxn modelId="{459664F2-1713-4AB9-90D4-1C523DAC3DC3}" type="presOf" srcId="{08EF9A54-E28F-424B-8A38-DFCEC6E1B71F}" destId="{8E0F2569-8B7E-4E21-B8A9-DF4B07B951A3}" srcOrd="0" destOrd="0" presId="urn:microsoft.com/office/officeart/2005/8/layout/pyramid1"/>
    <dgm:cxn modelId="{71B52874-A8C5-4018-AD4B-984918BC0D3A}" type="presOf" srcId="{16632C2B-AD70-41EB-B26E-10A2DF0895DC}" destId="{706776AF-E9A4-4D5E-888B-F3E0623366C2}" srcOrd="1" destOrd="0" presId="urn:microsoft.com/office/officeart/2005/8/layout/pyramid1"/>
    <dgm:cxn modelId="{0FA1995F-5932-4AA8-A7C0-7B8A13F4EE8A}" type="presOf" srcId="{16632C2B-AD70-41EB-B26E-10A2DF0895DC}" destId="{A25A4ACC-9978-40FD-9612-976A6EDF0901}" srcOrd="0" destOrd="0" presId="urn:microsoft.com/office/officeart/2005/8/layout/pyramid1"/>
    <dgm:cxn modelId="{E52F0F43-1312-4C7C-9911-A4F7F4168148}" type="presOf" srcId="{89111C95-E234-4E66-BC6F-79206B57686B}" destId="{3451085C-3F1A-4E59-8B76-BF49BB0D5E38}" srcOrd="0" destOrd="0" presId="urn:microsoft.com/office/officeart/2005/8/layout/pyramid1"/>
    <dgm:cxn modelId="{4FBD9ACA-1205-4A15-A49F-88C036117A27}" srcId="{89111C95-E234-4E66-BC6F-79206B57686B}" destId="{08EF9A54-E28F-424B-8A38-DFCEC6E1B71F}" srcOrd="3" destOrd="0" parTransId="{0BBBFAE6-183E-4422-8BC2-0F51DCE103D8}" sibTransId="{E919253C-A115-4D10-9193-5AB58BEF45D0}"/>
    <dgm:cxn modelId="{72407812-A0F7-42AF-896D-EC3A449E13FF}" type="presOf" srcId="{08EF9A54-E28F-424B-8A38-DFCEC6E1B71F}" destId="{A5823394-A1C6-4DD1-A51D-8F4A9F9F650F}" srcOrd="1" destOrd="0" presId="urn:microsoft.com/office/officeart/2005/8/layout/pyramid1"/>
    <dgm:cxn modelId="{3257D68D-F3E5-431D-9915-BD3095F54315}" type="presOf" srcId="{C2286DFB-610B-4EDC-9AE8-2CA063848296}" destId="{E824F2F2-349E-47B4-83B3-2F2D5982BB27}" srcOrd="1" destOrd="0" presId="urn:microsoft.com/office/officeart/2005/8/layout/pyramid1"/>
    <dgm:cxn modelId="{D6EAD0DD-74FE-4F07-B84F-953CC1552E7F}" srcId="{89111C95-E234-4E66-BC6F-79206B57686B}" destId="{C2286DFB-610B-4EDC-9AE8-2CA063848296}" srcOrd="4" destOrd="0" parTransId="{DB025884-4DE5-4B03-909C-4C9131E5C6FB}" sibTransId="{CD70A43D-9CF0-4432-BD3D-6AD81B8DBF96}"/>
    <dgm:cxn modelId="{9D8F861C-17A1-4C2D-A29D-C52FCD4291C2}" srcId="{89111C95-E234-4E66-BC6F-79206B57686B}" destId="{16632C2B-AD70-41EB-B26E-10A2DF0895DC}" srcOrd="1" destOrd="0" parTransId="{F2BF2EE5-D46E-4FF7-A153-42D18C63395C}" sibTransId="{25C2BE24-384D-41A9-AE2D-DD6B55B6153D}"/>
    <dgm:cxn modelId="{60AEC9E4-C79C-4862-B127-52848C338F1E}" type="presOf" srcId="{C2286DFB-610B-4EDC-9AE8-2CA063848296}" destId="{A248E619-D3B6-4A5B-85D4-EE164EBECC9C}" srcOrd="0" destOrd="0" presId="urn:microsoft.com/office/officeart/2005/8/layout/pyramid1"/>
    <dgm:cxn modelId="{55C521F2-2B08-46CB-986E-CE5CD72ACD64}" srcId="{89111C95-E234-4E66-BC6F-79206B57686B}" destId="{A845E467-7D49-4B01-A1E4-94662E7A8BAC}" srcOrd="0" destOrd="0" parTransId="{BFA038C2-3070-4AB7-B814-A6DF523B18DA}" sibTransId="{6B556E0B-BC83-40BC-AEF8-AEA7695C17FF}"/>
    <dgm:cxn modelId="{623CA0CF-660E-4D7F-A3A7-F33CF2C6C0FD}" srcId="{89111C95-E234-4E66-BC6F-79206B57686B}" destId="{8A630B3D-BBB7-4E87-AD2A-D019301A358F}" srcOrd="2" destOrd="0" parTransId="{CC55252B-3E81-4995-8271-1C4238DAE1EA}" sibTransId="{F970A163-4B3E-4101-8F6C-2FCABBA09113}"/>
    <dgm:cxn modelId="{D589F949-6BDF-4DF8-94BD-B8BC6D2C8555}" type="presOf" srcId="{8A630B3D-BBB7-4E87-AD2A-D019301A358F}" destId="{6768C3F6-B822-4A68-8517-FEF14E045129}" srcOrd="0" destOrd="0" presId="urn:microsoft.com/office/officeart/2005/8/layout/pyramid1"/>
    <dgm:cxn modelId="{0BB74C45-CB40-4598-9A67-14991A87D70E}" type="presOf" srcId="{8A630B3D-BBB7-4E87-AD2A-D019301A358F}" destId="{2A7805B7-7519-4E4A-AADA-54DA1B116D01}" srcOrd="1" destOrd="0" presId="urn:microsoft.com/office/officeart/2005/8/layout/pyramid1"/>
    <dgm:cxn modelId="{CD9275B1-C6DE-4C35-A47F-F14EB61F112E}" type="presOf" srcId="{A845E467-7D49-4B01-A1E4-94662E7A8BAC}" destId="{5FCDA185-5957-4391-A2CB-F0DC7FD180D0}" srcOrd="0" destOrd="0" presId="urn:microsoft.com/office/officeart/2005/8/layout/pyramid1"/>
    <dgm:cxn modelId="{B24B9585-FF3C-4E8C-A56F-62DD28363553}" type="presOf" srcId="{A845E467-7D49-4B01-A1E4-94662E7A8BAC}" destId="{A5E44241-4D8F-4C18-94DF-9EDC80F2188B}" srcOrd="1" destOrd="0" presId="urn:microsoft.com/office/officeart/2005/8/layout/pyramid1"/>
    <dgm:cxn modelId="{CD44A6AF-DBD6-438F-8B0A-87C8ADBA52C2}" type="presParOf" srcId="{3451085C-3F1A-4E59-8B76-BF49BB0D5E38}" destId="{5D716C24-E16B-4391-B668-3CB915D91406}" srcOrd="0" destOrd="0" presId="urn:microsoft.com/office/officeart/2005/8/layout/pyramid1"/>
    <dgm:cxn modelId="{B59F81F2-8C5D-4D3C-AE10-3AF1D60FD6BD}" type="presParOf" srcId="{5D716C24-E16B-4391-B668-3CB915D91406}" destId="{5FCDA185-5957-4391-A2CB-F0DC7FD180D0}" srcOrd="0" destOrd="0" presId="urn:microsoft.com/office/officeart/2005/8/layout/pyramid1"/>
    <dgm:cxn modelId="{320CCD56-2C1F-49A6-98F7-20FAE0A8725B}" type="presParOf" srcId="{5D716C24-E16B-4391-B668-3CB915D91406}" destId="{A5E44241-4D8F-4C18-94DF-9EDC80F2188B}" srcOrd="1" destOrd="0" presId="urn:microsoft.com/office/officeart/2005/8/layout/pyramid1"/>
    <dgm:cxn modelId="{5EBFC159-77E8-451A-BE5B-706F8375036F}" type="presParOf" srcId="{3451085C-3F1A-4E59-8B76-BF49BB0D5E38}" destId="{B896B757-1EC8-4377-AFEF-3486DB8F78DD}" srcOrd="1" destOrd="0" presId="urn:microsoft.com/office/officeart/2005/8/layout/pyramid1"/>
    <dgm:cxn modelId="{8BB9637D-04B3-4A38-AE9E-452F6F7780AB}" type="presParOf" srcId="{B896B757-1EC8-4377-AFEF-3486DB8F78DD}" destId="{A25A4ACC-9978-40FD-9612-976A6EDF0901}" srcOrd="0" destOrd="0" presId="urn:microsoft.com/office/officeart/2005/8/layout/pyramid1"/>
    <dgm:cxn modelId="{7738760D-B2C7-4721-93CB-D14727B34735}" type="presParOf" srcId="{B896B757-1EC8-4377-AFEF-3486DB8F78DD}" destId="{706776AF-E9A4-4D5E-888B-F3E0623366C2}" srcOrd="1" destOrd="0" presId="urn:microsoft.com/office/officeart/2005/8/layout/pyramid1"/>
    <dgm:cxn modelId="{644A2250-9A23-4485-95F6-AF704F0B723C}" type="presParOf" srcId="{3451085C-3F1A-4E59-8B76-BF49BB0D5E38}" destId="{32CCB98F-6C29-44B0-B0D0-97B3C3387FE3}" srcOrd="2" destOrd="0" presId="urn:microsoft.com/office/officeart/2005/8/layout/pyramid1"/>
    <dgm:cxn modelId="{30594876-D32C-4443-A909-DA4489235A75}" type="presParOf" srcId="{32CCB98F-6C29-44B0-B0D0-97B3C3387FE3}" destId="{6768C3F6-B822-4A68-8517-FEF14E045129}" srcOrd="0" destOrd="0" presId="urn:microsoft.com/office/officeart/2005/8/layout/pyramid1"/>
    <dgm:cxn modelId="{3AD6D1A0-D9AE-488E-AE38-C84DF8AEA479}" type="presParOf" srcId="{32CCB98F-6C29-44B0-B0D0-97B3C3387FE3}" destId="{2A7805B7-7519-4E4A-AADA-54DA1B116D01}" srcOrd="1" destOrd="0" presId="urn:microsoft.com/office/officeart/2005/8/layout/pyramid1"/>
    <dgm:cxn modelId="{EAC0747F-9BE6-40C6-B3D5-46C8310C7E42}" type="presParOf" srcId="{3451085C-3F1A-4E59-8B76-BF49BB0D5E38}" destId="{E8FDB3F2-C7E3-44AF-85BF-2F4ECDF25613}" srcOrd="3" destOrd="0" presId="urn:microsoft.com/office/officeart/2005/8/layout/pyramid1"/>
    <dgm:cxn modelId="{32F11548-054C-4400-96D2-3146E7CB7678}" type="presParOf" srcId="{E8FDB3F2-C7E3-44AF-85BF-2F4ECDF25613}" destId="{8E0F2569-8B7E-4E21-B8A9-DF4B07B951A3}" srcOrd="0" destOrd="0" presId="urn:microsoft.com/office/officeart/2005/8/layout/pyramid1"/>
    <dgm:cxn modelId="{DA0AA286-4782-455F-844A-E7626F86C6FF}" type="presParOf" srcId="{E8FDB3F2-C7E3-44AF-85BF-2F4ECDF25613}" destId="{A5823394-A1C6-4DD1-A51D-8F4A9F9F650F}" srcOrd="1" destOrd="0" presId="urn:microsoft.com/office/officeart/2005/8/layout/pyramid1"/>
    <dgm:cxn modelId="{2AD6DFAD-34EA-4D49-937E-FF37948243AB}" type="presParOf" srcId="{3451085C-3F1A-4E59-8B76-BF49BB0D5E38}" destId="{5B875A2F-ABEB-4A35-98CD-33F122E243FE}" srcOrd="4" destOrd="0" presId="urn:microsoft.com/office/officeart/2005/8/layout/pyramid1"/>
    <dgm:cxn modelId="{3317A716-0607-4446-9A4A-FF3ACA2D0FD0}" type="presParOf" srcId="{5B875A2F-ABEB-4A35-98CD-33F122E243FE}" destId="{A248E619-D3B6-4A5B-85D4-EE164EBECC9C}" srcOrd="0" destOrd="0" presId="urn:microsoft.com/office/officeart/2005/8/layout/pyramid1"/>
    <dgm:cxn modelId="{158DA71F-7F58-45B5-B34D-C29EAE84670E}" type="presParOf" srcId="{5B875A2F-ABEB-4A35-98CD-33F122E243FE}" destId="{E824F2F2-349E-47B4-83B3-2F2D5982BB27}" srcOrd="1" destOrd="0" presId="urn:microsoft.com/office/officeart/2005/8/layout/pyramid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3EB13B7-B6C9-441E-944D-7676A334C66B}" type="doc">
      <dgm:prSet loTypeId="urn:microsoft.com/office/officeart/2005/8/layout/process2" loCatId="process" qsTypeId="urn:microsoft.com/office/officeart/2005/8/quickstyle/simple1" qsCatId="simple" csTypeId="urn:microsoft.com/office/officeart/2005/8/colors/accent1_1" csCatId="accent1" phldr="1"/>
      <dgm:spPr/>
    </dgm:pt>
    <dgm:pt modelId="{F64C3BE8-5EDD-4079-B051-637795F52F89}">
      <dgm:prSet phldrT="[Text]"/>
      <dgm:spPr/>
      <dgm:t>
        <a:bodyPr/>
        <a:lstStyle/>
        <a:p>
          <a:r>
            <a:rPr lang="fa-IR" b="1" dirty="0" smtClean="0">
              <a:cs typeface="B Mitra" pitchFamily="2" charset="-78"/>
            </a:rPr>
            <a:t>نظام مندی، هدفمندی و هوشمندی </a:t>
          </a:r>
          <a:r>
            <a:rPr lang="fa-IR" b="1" dirty="0" smtClean="0">
              <a:solidFill>
                <a:srgbClr val="FF0000"/>
              </a:solidFill>
              <a:cs typeface="B Mitra" pitchFamily="2" charset="-78"/>
            </a:rPr>
            <a:t>عالم خلقت</a:t>
          </a:r>
          <a:endParaRPr lang="en-US" dirty="0">
            <a:solidFill>
              <a:srgbClr val="FF0000"/>
            </a:solidFill>
          </a:endParaRPr>
        </a:p>
      </dgm:t>
    </dgm:pt>
    <dgm:pt modelId="{617A97F6-EC01-4DC2-AE49-32910834B441}" type="parTrans" cxnId="{F43C9B90-63A3-4F26-8F3A-E6560A291A1E}">
      <dgm:prSet/>
      <dgm:spPr/>
      <dgm:t>
        <a:bodyPr/>
        <a:lstStyle/>
        <a:p>
          <a:endParaRPr lang="en-US"/>
        </a:p>
      </dgm:t>
    </dgm:pt>
    <dgm:pt modelId="{32ED349A-07BA-458A-88AE-1943A204EF63}" type="sibTrans" cxnId="{F43C9B90-63A3-4F26-8F3A-E6560A291A1E}">
      <dgm:prSet/>
      <dgm:spPr/>
      <dgm:t>
        <a:bodyPr/>
        <a:lstStyle/>
        <a:p>
          <a:endParaRPr lang="en-US"/>
        </a:p>
      </dgm:t>
    </dgm:pt>
    <dgm:pt modelId="{67268A1E-6B51-40C8-8798-56830C2F0BE1}">
      <dgm:prSet phldrT="[Text]"/>
      <dgm:spPr/>
      <dgm:t>
        <a:bodyPr/>
        <a:lstStyle/>
        <a:p>
          <a:r>
            <a:rPr lang="fa-IR" b="1" dirty="0" smtClean="0">
              <a:cs typeface="B Mitra" pitchFamily="2" charset="-78"/>
            </a:rPr>
            <a:t>قانون مندی </a:t>
          </a:r>
          <a:r>
            <a:rPr lang="fa-IR" b="1" dirty="0" smtClean="0">
              <a:solidFill>
                <a:srgbClr val="FF0000"/>
              </a:solidFill>
              <a:cs typeface="B Mitra" pitchFamily="2" charset="-78"/>
            </a:rPr>
            <a:t>عالم خلقت</a:t>
          </a:r>
          <a:endParaRPr lang="en-US" b="1" dirty="0" smtClean="0">
            <a:solidFill>
              <a:srgbClr val="FF0000"/>
            </a:solidFill>
            <a:cs typeface="B Mitra" pitchFamily="2" charset="-78"/>
          </a:endParaRPr>
        </a:p>
      </dgm:t>
    </dgm:pt>
    <dgm:pt modelId="{C7A36908-0968-4744-8433-C26D3B81EBF3}" type="parTrans" cxnId="{67E600A5-D661-4D02-9424-086647C0C5C7}">
      <dgm:prSet/>
      <dgm:spPr/>
      <dgm:t>
        <a:bodyPr/>
        <a:lstStyle/>
        <a:p>
          <a:endParaRPr lang="en-US"/>
        </a:p>
      </dgm:t>
    </dgm:pt>
    <dgm:pt modelId="{9950F14A-B22F-412F-8C63-EE933BA4152D}" type="sibTrans" cxnId="{67E600A5-D661-4D02-9424-086647C0C5C7}">
      <dgm:prSet/>
      <dgm:spPr/>
      <dgm:t>
        <a:bodyPr/>
        <a:lstStyle/>
        <a:p>
          <a:endParaRPr lang="en-US"/>
        </a:p>
      </dgm:t>
    </dgm:pt>
    <dgm:pt modelId="{26ED9013-E5C8-44DC-96A7-9B69310C0A4B}">
      <dgm:prSet phldrT="[Text]" custT="1"/>
      <dgm:spPr/>
      <dgm:t>
        <a:bodyPr/>
        <a:lstStyle/>
        <a:p>
          <a:r>
            <a:rPr lang="fa-IR" sz="2000" b="1" dirty="0" smtClean="0">
              <a:cs typeface="B Mitra" pitchFamily="2" charset="-78"/>
            </a:rPr>
            <a:t>لزوم کشف و تبیین </a:t>
          </a:r>
          <a:r>
            <a:rPr lang="fa-IR" sz="2000" b="1" dirty="0" smtClean="0">
              <a:solidFill>
                <a:srgbClr val="FF0000"/>
              </a:solidFill>
              <a:cs typeface="B Mitra" pitchFamily="2" charset="-78"/>
            </a:rPr>
            <a:t>اهداف</a:t>
          </a:r>
          <a:r>
            <a:rPr lang="fa-IR" sz="2000" b="1" dirty="0" smtClean="0">
              <a:cs typeface="B Mitra" pitchFamily="2" charset="-78"/>
            </a:rPr>
            <a:t> خلقت از دیدگاه خالق و نه </a:t>
          </a:r>
          <a:r>
            <a:rPr lang="fa-IR" sz="2000" b="1" dirty="0" smtClean="0">
              <a:solidFill>
                <a:srgbClr val="FF0000"/>
              </a:solidFill>
              <a:cs typeface="B Mitra" pitchFamily="2" charset="-78"/>
            </a:rPr>
            <a:t>مخلوق</a:t>
          </a:r>
          <a:endParaRPr lang="en-US" sz="2000" b="1" dirty="0" smtClean="0">
            <a:solidFill>
              <a:srgbClr val="FF0000"/>
            </a:solidFill>
            <a:cs typeface="B Mitra" pitchFamily="2" charset="-78"/>
          </a:endParaRPr>
        </a:p>
      </dgm:t>
    </dgm:pt>
    <dgm:pt modelId="{23B42F81-EDBF-4427-8C9E-F3D6285A3467}" type="parTrans" cxnId="{0FBC613C-B29C-4A79-836E-E1F85E14E30A}">
      <dgm:prSet/>
      <dgm:spPr/>
      <dgm:t>
        <a:bodyPr/>
        <a:lstStyle/>
        <a:p>
          <a:endParaRPr lang="en-US"/>
        </a:p>
      </dgm:t>
    </dgm:pt>
    <dgm:pt modelId="{5CB56741-C5FD-48FB-8116-95B58E72CFC8}" type="sibTrans" cxnId="{0FBC613C-B29C-4A79-836E-E1F85E14E30A}">
      <dgm:prSet/>
      <dgm:spPr/>
      <dgm:t>
        <a:bodyPr/>
        <a:lstStyle/>
        <a:p>
          <a:endParaRPr lang="en-US"/>
        </a:p>
      </dgm:t>
    </dgm:pt>
    <dgm:pt modelId="{DDADEBA6-A23B-4D92-BC9A-7EE86A054987}" type="pres">
      <dgm:prSet presAssocID="{43EB13B7-B6C9-441E-944D-7676A334C66B}" presName="linearFlow" presStyleCnt="0">
        <dgm:presLayoutVars>
          <dgm:resizeHandles val="exact"/>
        </dgm:presLayoutVars>
      </dgm:prSet>
      <dgm:spPr/>
    </dgm:pt>
    <dgm:pt modelId="{5A0166C5-12CF-48DB-A839-8EDDD5834C31}" type="pres">
      <dgm:prSet presAssocID="{F64C3BE8-5EDD-4079-B051-637795F52F89}" presName="node" presStyleLbl="node1" presStyleIdx="0" presStyleCnt="3">
        <dgm:presLayoutVars>
          <dgm:bulletEnabled val="1"/>
        </dgm:presLayoutVars>
      </dgm:prSet>
      <dgm:spPr/>
      <dgm:t>
        <a:bodyPr/>
        <a:lstStyle/>
        <a:p>
          <a:endParaRPr lang="en-US"/>
        </a:p>
      </dgm:t>
    </dgm:pt>
    <dgm:pt modelId="{C3C3D28D-CBE9-4CBE-88FA-3C4A00038778}" type="pres">
      <dgm:prSet presAssocID="{32ED349A-07BA-458A-88AE-1943A204EF63}" presName="sibTrans" presStyleLbl="sibTrans2D1" presStyleIdx="0" presStyleCnt="2"/>
      <dgm:spPr/>
      <dgm:t>
        <a:bodyPr/>
        <a:lstStyle/>
        <a:p>
          <a:endParaRPr lang="en-US"/>
        </a:p>
      </dgm:t>
    </dgm:pt>
    <dgm:pt modelId="{87A97896-BDDF-49E6-910E-8F695EF24040}" type="pres">
      <dgm:prSet presAssocID="{32ED349A-07BA-458A-88AE-1943A204EF63}" presName="connectorText" presStyleLbl="sibTrans2D1" presStyleIdx="0" presStyleCnt="2"/>
      <dgm:spPr/>
      <dgm:t>
        <a:bodyPr/>
        <a:lstStyle/>
        <a:p>
          <a:endParaRPr lang="en-US"/>
        </a:p>
      </dgm:t>
    </dgm:pt>
    <dgm:pt modelId="{5E749D70-282B-4383-BCB4-D7C08EE05D72}" type="pres">
      <dgm:prSet presAssocID="{67268A1E-6B51-40C8-8798-56830C2F0BE1}" presName="node" presStyleLbl="node1" presStyleIdx="1" presStyleCnt="3">
        <dgm:presLayoutVars>
          <dgm:bulletEnabled val="1"/>
        </dgm:presLayoutVars>
      </dgm:prSet>
      <dgm:spPr/>
      <dgm:t>
        <a:bodyPr/>
        <a:lstStyle/>
        <a:p>
          <a:endParaRPr lang="en-US"/>
        </a:p>
      </dgm:t>
    </dgm:pt>
    <dgm:pt modelId="{76B762A2-0E04-4EE1-8037-4D739584BA0E}" type="pres">
      <dgm:prSet presAssocID="{9950F14A-B22F-412F-8C63-EE933BA4152D}" presName="sibTrans" presStyleLbl="sibTrans2D1" presStyleIdx="1" presStyleCnt="2"/>
      <dgm:spPr/>
      <dgm:t>
        <a:bodyPr/>
        <a:lstStyle/>
        <a:p>
          <a:endParaRPr lang="en-US"/>
        </a:p>
      </dgm:t>
    </dgm:pt>
    <dgm:pt modelId="{B3B6D9D0-DE03-43AC-A629-E9B6AF273C13}" type="pres">
      <dgm:prSet presAssocID="{9950F14A-B22F-412F-8C63-EE933BA4152D}" presName="connectorText" presStyleLbl="sibTrans2D1" presStyleIdx="1" presStyleCnt="2"/>
      <dgm:spPr/>
      <dgm:t>
        <a:bodyPr/>
        <a:lstStyle/>
        <a:p>
          <a:endParaRPr lang="en-US"/>
        </a:p>
      </dgm:t>
    </dgm:pt>
    <dgm:pt modelId="{ECE8D43B-08D0-41CB-85AD-311AAABBBAD8}" type="pres">
      <dgm:prSet presAssocID="{26ED9013-E5C8-44DC-96A7-9B69310C0A4B}" presName="node" presStyleLbl="node1" presStyleIdx="2" presStyleCnt="3" custScaleX="131214">
        <dgm:presLayoutVars>
          <dgm:bulletEnabled val="1"/>
        </dgm:presLayoutVars>
      </dgm:prSet>
      <dgm:spPr/>
      <dgm:t>
        <a:bodyPr/>
        <a:lstStyle/>
        <a:p>
          <a:endParaRPr lang="en-US"/>
        </a:p>
      </dgm:t>
    </dgm:pt>
  </dgm:ptLst>
  <dgm:cxnLst>
    <dgm:cxn modelId="{67E600A5-D661-4D02-9424-086647C0C5C7}" srcId="{43EB13B7-B6C9-441E-944D-7676A334C66B}" destId="{67268A1E-6B51-40C8-8798-56830C2F0BE1}" srcOrd="1" destOrd="0" parTransId="{C7A36908-0968-4744-8433-C26D3B81EBF3}" sibTransId="{9950F14A-B22F-412F-8C63-EE933BA4152D}"/>
    <dgm:cxn modelId="{F43C9B90-63A3-4F26-8F3A-E6560A291A1E}" srcId="{43EB13B7-B6C9-441E-944D-7676A334C66B}" destId="{F64C3BE8-5EDD-4079-B051-637795F52F89}" srcOrd="0" destOrd="0" parTransId="{617A97F6-EC01-4DC2-AE49-32910834B441}" sibTransId="{32ED349A-07BA-458A-88AE-1943A204EF63}"/>
    <dgm:cxn modelId="{E88C1119-653B-4F79-A511-8780E17E98FF}" type="presOf" srcId="{32ED349A-07BA-458A-88AE-1943A204EF63}" destId="{87A97896-BDDF-49E6-910E-8F695EF24040}" srcOrd="1" destOrd="0" presId="urn:microsoft.com/office/officeart/2005/8/layout/process2"/>
    <dgm:cxn modelId="{0FBC613C-B29C-4A79-836E-E1F85E14E30A}" srcId="{43EB13B7-B6C9-441E-944D-7676A334C66B}" destId="{26ED9013-E5C8-44DC-96A7-9B69310C0A4B}" srcOrd="2" destOrd="0" parTransId="{23B42F81-EDBF-4427-8C9E-F3D6285A3467}" sibTransId="{5CB56741-C5FD-48FB-8116-95B58E72CFC8}"/>
    <dgm:cxn modelId="{A4DBF535-B1AD-478E-886B-674A2784927D}" type="presOf" srcId="{9950F14A-B22F-412F-8C63-EE933BA4152D}" destId="{B3B6D9D0-DE03-43AC-A629-E9B6AF273C13}" srcOrd="1" destOrd="0" presId="urn:microsoft.com/office/officeart/2005/8/layout/process2"/>
    <dgm:cxn modelId="{C589B671-043F-4376-8401-2730651A50FC}" type="presOf" srcId="{F64C3BE8-5EDD-4079-B051-637795F52F89}" destId="{5A0166C5-12CF-48DB-A839-8EDDD5834C31}" srcOrd="0" destOrd="0" presId="urn:microsoft.com/office/officeart/2005/8/layout/process2"/>
    <dgm:cxn modelId="{63854E47-257C-48B7-B34B-29A9B065AFCB}" type="presOf" srcId="{67268A1E-6B51-40C8-8798-56830C2F0BE1}" destId="{5E749D70-282B-4383-BCB4-D7C08EE05D72}" srcOrd="0" destOrd="0" presId="urn:microsoft.com/office/officeart/2005/8/layout/process2"/>
    <dgm:cxn modelId="{0BC8218B-2A93-4AA6-9EBE-532C38413544}" type="presOf" srcId="{9950F14A-B22F-412F-8C63-EE933BA4152D}" destId="{76B762A2-0E04-4EE1-8037-4D739584BA0E}" srcOrd="0" destOrd="0" presId="urn:microsoft.com/office/officeart/2005/8/layout/process2"/>
    <dgm:cxn modelId="{688AC923-2E79-4E91-BB67-C2A9DC291838}" type="presOf" srcId="{43EB13B7-B6C9-441E-944D-7676A334C66B}" destId="{DDADEBA6-A23B-4D92-BC9A-7EE86A054987}" srcOrd="0" destOrd="0" presId="urn:microsoft.com/office/officeart/2005/8/layout/process2"/>
    <dgm:cxn modelId="{CAAB79FF-D25F-43EC-A3F2-C60C08EC4FB0}" type="presOf" srcId="{32ED349A-07BA-458A-88AE-1943A204EF63}" destId="{C3C3D28D-CBE9-4CBE-88FA-3C4A00038778}" srcOrd="0" destOrd="0" presId="urn:microsoft.com/office/officeart/2005/8/layout/process2"/>
    <dgm:cxn modelId="{C6A53EE2-465F-4AA9-A64F-7611D53E5692}" type="presOf" srcId="{26ED9013-E5C8-44DC-96A7-9B69310C0A4B}" destId="{ECE8D43B-08D0-41CB-85AD-311AAABBBAD8}" srcOrd="0" destOrd="0" presId="urn:microsoft.com/office/officeart/2005/8/layout/process2"/>
    <dgm:cxn modelId="{AE03649C-DAF2-42F9-9B1D-8F603CA448C2}" type="presParOf" srcId="{DDADEBA6-A23B-4D92-BC9A-7EE86A054987}" destId="{5A0166C5-12CF-48DB-A839-8EDDD5834C31}" srcOrd="0" destOrd="0" presId="urn:microsoft.com/office/officeart/2005/8/layout/process2"/>
    <dgm:cxn modelId="{C0F533FE-85DE-448A-923A-2178CDBF4749}" type="presParOf" srcId="{DDADEBA6-A23B-4D92-BC9A-7EE86A054987}" destId="{C3C3D28D-CBE9-4CBE-88FA-3C4A00038778}" srcOrd="1" destOrd="0" presId="urn:microsoft.com/office/officeart/2005/8/layout/process2"/>
    <dgm:cxn modelId="{ACF3DDD2-3253-46D6-9C52-E74FB71A004F}" type="presParOf" srcId="{C3C3D28D-CBE9-4CBE-88FA-3C4A00038778}" destId="{87A97896-BDDF-49E6-910E-8F695EF24040}" srcOrd="0" destOrd="0" presId="urn:microsoft.com/office/officeart/2005/8/layout/process2"/>
    <dgm:cxn modelId="{B35A2A9C-5C00-4B93-921D-39AA98BD5C5C}" type="presParOf" srcId="{DDADEBA6-A23B-4D92-BC9A-7EE86A054987}" destId="{5E749D70-282B-4383-BCB4-D7C08EE05D72}" srcOrd="2" destOrd="0" presId="urn:microsoft.com/office/officeart/2005/8/layout/process2"/>
    <dgm:cxn modelId="{E75BB1E9-6E4A-4117-ADFB-9DD8A7ACA756}" type="presParOf" srcId="{DDADEBA6-A23B-4D92-BC9A-7EE86A054987}" destId="{76B762A2-0E04-4EE1-8037-4D739584BA0E}" srcOrd="3" destOrd="0" presId="urn:microsoft.com/office/officeart/2005/8/layout/process2"/>
    <dgm:cxn modelId="{888B3673-B80E-4A35-9D0D-6D00ACE00DED}" type="presParOf" srcId="{76B762A2-0E04-4EE1-8037-4D739584BA0E}" destId="{B3B6D9D0-DE03-43AC-A629-E9B6AF273C13}" srcOrd="0" destOrd="0" presId="urn:microsoft.com/office/officeart/2005/8/layout/process2"/>
    <dgm:cxn modelId="{2DF312CA-0AC2-4CEF-A888-70C66724DFD2}" type="presParOf" srcId="{DDADEBA6-A23B-4D92-BC9A-7EE86A054987}" destId="{ECE8D43B-08D0-41CB-85AD-311AAABBBAD8}" srcOrd="4" destOrd="0" presId="urn:microsoft.com/office/officeart/2005/8/layout/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EAE257B-0FFF-43A6-8F8F-96E0FB9695B3}">
      <dsp:nvSpPr>
        <dsp:cNvPr id="0" name=""/>
        <dsp:cNvSpPr/>
      </dsp:nvSpPr>
      <dsp:spPr>
        <a:xfrm>
          <a:off x="1799828" y="1189854"/>
          <a:ext cx="2496343" cy="2496343"/>
        </a:xfrm>
        <a:prstGeom prst="ellipse">
          <a:avLst/>
        </a:prstGeom>
        <a:solidFill>
          <a:schemeClr val="lt1">
            <a:alpha val="50000"/>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tx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fa-IR" sz="3200" kern="1200" dirty="0" smtClean="0">
              <a:cs typeface="B Zar" pitchFamily="2" charset="-78"/>
            </a:rPr>
            <a:t>وضع موجود</a:t>
          </a:r>
          <a:endParaRPr lang="en-US" sz="3200" kern="1200" dirty="0">
            <a:cs typeface="B Zar" pitchFamily="2" charset="-78"/>
          </a:endParaRPr>
        </a:p>
      </dsp:txBody>
      <dsp:txXfrm>
        <a:off x="1799828" y="1189854"/>
        <a:ext cx="2496343" cy="2496343"/>
      </dsp:txXfrm>
    </dsp:sp>
    <dsp:sp modelId="{8998EF6A-CA4E-4BE1-955E-D4B8D0B62FD3}">
      <dsp:nvSpPr>
        <dsp:cNvPr id="0" name=""/>
        <dsp:cNvSpPr/>
      </dsp:nvSpPr>
      <dsp:spPr>
        <a:xfrm>
          <a:off x="2423914" y="189835"/>
          <a:ext cx="1248171" cy="1248171"/>
        </a:xfrm>
        <a:prstGeom prst="ellipse">
          <a:avLst/>
        </a:prstGeom>
        <a:solidFill>
          <a:schemeClr val="lt1">
            <a:alpha val="50000"/>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a-IR" sz="2000" kern="1200" dirty="0" smtClean="0">
              <a:cs typeface="B Zar" pitchFamily="2" charset="-78"/>
            </a:rPr>
            <a:t>جامعه</a:t>
          </a:r>
          <a:endParaRPr lang="en-US" sz="2000" kern="1200" dirty="0">
            <a:cs typeface="B Zar" pitchFamily="2" charset="-78"/>
          </a:endParaRPr>
        </a:p>
      </dsp:txBody>
      <dsp:txXfrm>
        <a:off x="2423914" y="189835"/>
        <a:ext cx="1248171" cy="1248171"/>
      </dsp:txXfrm>
    </dsp:sp>
    <dsp:sp modelId="{8D3199A8-AF5A-442D-969A-C8D1BE1AF0A1}">
      <dsp:nvSpPr>
        <dsp:cNvPr id="0" name=""/>
        <dsp:cNvSpPr/>
      </dsp:nvSpPr>
      <dsp:spPr>
        <a:xfrm>
          <a:off x="3830430" y="2625992"/>
          <a:ext cx="1248171" cy="1248171"/>
        </a:xfrm>
        <a:prstGeom prst="ellipse">
          <a:avLst/>
        </a:prstGeom>
        <a:solidFill>
          <a:schemeClr val="lt1">
            <a:alpha val="50000"/>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a-IR" sz="2000" kern="1200" dirty="0" smtClean="0">
              <a:cs typeface="B Zar" pitchFamily="2" charset="-78"/>
            </a:rPr>
            <a:t>حکمرانی</a:t>
          </a:r>
          <a:endParaRPr lang="en-US" sz="2000" kern="1200" dirty="0">
            <a:cs typeface="B Zar" pitchFamily="2" charset="-78"/>
          </a:endParaRPr>
        </a:p>
      </dsp:txBody>
      <dsp:txXfrm>
        <a:off x="3830430" y="2625992"/>
        <a:ext cx="1248171" cy="1248171"/>
      </dsp:txXfrm>
    </dsp:sp>
    <dsp:sp modelId="{BD52EAC1-A3C3-49D5-8D51-91A7AF0E4443}">
      <dsp:nvSpPr>
        <dsp:cNvPr id="0" name=""/>
        <dsp:cNvSpPr/>
      </dsp:nvSpPr>
      <dsp:spPr>
        <a:xfrm>
          <a:off x="1017397" y="2625992"/>
          <a:ext cx="1248171" cy="1248171"/>
        </a:xfrm>
        <a:prstGeom prst="ellipse">
          <a:avLst/>
        </a:prstGeom>
        <a:solidFill>
          <a:schemeClr val="lt1">
            <a:alpha val="50000"/>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a-IR" sz="2000" kern="1200" dirty="0" smtClean="0">
              <a:cs typeface="B Zar" pitchFamily="2" charset="-78"/>
            </a:rPr>
            <a:t>حکومت</a:t>
          </a:r>
          <a:endParaRPr lang="en-US" sz="2000" kern="1200" dirty="0">
            <a:cs typeface="B Zar" pitchFamily="2" charset="-78"/>
          </a:endParaRPr>
        </a:p>
      </dsp:txBody>
      <dsp:txXfrm>
        <a:off x="1017397" y="2625992"/>
        <a:ext cx="1248171" cy="1248171"/>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F25D597-FA35-4781-BE62-036D12F56165}">
      <dsp:nvSpPr>
        <dsp:cNvPr id="0" name=""/>
        <dsp:cNvSpPr/>
      </dsp:nvSpPr>
      <dsp:spPr>
        <a:xfrm>
          <a:off x="3224103" y="386"/>
          <a:ext cx="1476592" cy="537864"/>
        </a:xfrm>
        <a:prstGeom prst="roundRect">
          <a:avLst>
            <a:gd name="adj" fmla="val 10000"/>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fa-IR" sz="2000" b="1" kern="1200" dirty="0">
              <a:cs typeface="B Mitra" pitchFamily="2" charset="-78"/>
            </a:rPr>
            <a:t>عقلانیت</a:t>
          </a:r>
          <a:endParaRPr lang="en-US" sz="1600" b="1" kern="1200" dirty="0">
            <a:cs typeface="B Mitra" pitchFamily="2" charset="-78"/>
          </a:endParaRPr>
        </a:p>
      </dsp:txBody>
      <dsp:txXfrm>
        <a:off x="3224103" y="386"/>
        <a:ext cx="1476592" cy="537864"/>
      </dsp:txXfrm>
    </dsp:sp>
    <dsp:sp modelId="{3E662122-AE94-481F-B689-109B245D96E2}">
      <dsp:nvSpPr>
        <dsp:cNvPr id="0" name=""/>
        <dsp:cNvSpPr/>
      </dsp:nvSpPr>
      <dsp:spPr>
        <a:xfrm>
          <a:off x="3916679" y="538251"/>
          <a:ext cx="91440" cy="148875"/>
        </a:xfrm>
        <a:custGeom>
          <a:avLst/>
          <a:gdLst/>
          <a:ahLst/>
          <a:cxnLst/>
          <a:rect l="0" t="0" r="0" b="0"/>
          <a:pathLst>
            <a:path>
              <a:moveTo>
                <a:pt x="45720" y="0"/>
              </a:moveTo>
              <a:lnTo>
                <a:pt x="45720" y="148875"/>
              </a:lnTo>
            </a:path>
          </a:pathLst>
        </a:custGeom>
        <a:noFill/>
        <a:ln w="1905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E91991-2068-4A3B-8601-AFC0F296E523}">
      <dsp:nvSpPr>
        <dsp:cNvPr id="0" name=""/>
        <dsp:cNvSpPr/>
      </dsp:nvSpPr>
      <dsp:spPr>
        <a:xfrm>
          <a:off x="1526021" y="687127"/>
          <a:ext cx="4872756" cy="614634"/>
        </a:xfrm>
        <a:prstGeom prst="roundRect">
          <a:avLst>
            <a:gd name="adj" fmla="val 10000"/>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a-IR" sz="1800" b="1" kern="1200" dirty="0">
              <a:cs typeface="B Mitra" pitchFamily="2" charset="-78"/>
            </a:rPr>
            <a:t>شاخص تعیین الگوی عقلانیت با تکیه بر شش فلسفه مضاف</a:t>
          </a:r>
          <a:endParaRPr lang="en-US" sz="1800" b="1" kern="1200" dirty="0">
            <a:cs typeface="B Mitra" pitchFamily="2" charset="-78"/>
          </a:endParaRPr>
        </a:p>
      </dsp:txBody>
      <dsp:txXfrm>
        <a:off x="1526021" y="687127"/>
        <a:ext cx="4872756" cy="614634"/>
      </dsp:txXfrm>
    </dsp:sp>
    <dsp:sp modelId="{346D61DA-0780-4928-88C7-0FFF069BC46C}">
      <dsp:nvSpPr>
        <dsp:cNvPr id="0" name=""/>
        <dsp:cNvSpPr/>
      </dsp:nvSpPr>
      <dsp:spPr>
        <a:xfrm>
          <a:off x="1327911" y="1301761"/>
          <a:ext cx="2634488" cy="281416"/>
        </a:xfrm>
        <a:custGeom>
          <a:avLst/>
          <a:gdLst/>
          <a:ahLst/>
          <a:cxnLst/>
          <a:rect l="0" t="0" r="0" b="0"/>
          <a:pathLst>
            <a:path>
              <a:moveTo>
                <a:pt x="2634488" y="0"/>
              </a:moveTo>
              <a:lnTo>
                <a:pt x="2634488" y="140708"/>
              </a:lnTo>
              <a:lnTo>
                <a:pt x="0" y="140708"/>
              </a:lnTo>
              <a:lnTo>
                <a:pt x="0" y="281416"/>
              </a:lnTo>
            </a:path>
          </a:pathLst>
        </a:custGeom>
        <a:noFill/>
        <a:ln w="19050" cap="flat" cmpd="sng" algn="ctr">
          <a:solidFill>
            <a:schemeClr val="accent3">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3CC7F39-B7D1-475E-947A-A556921B26ED}">
      <dsp:nvSpPr>
        <dsp:cNvPr id="0" name=""/>
        <dsp:cNvSpPr/>
      </dsp:nvSpPr>
      <dsp:spPr>
        <a:xfrm>
          <a:off x="0" y="1583177"/>
          <a:ext cx="2655823" cy="537864"/>
        </a:xfrm>
        <a:prstGeom prst="roundRect">
          <a:avLst>
            <a:gd name="adj" fmla="val 10000"/>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fa-IR" sz="2400" b="1" kern="1200" dirty="0">
              <a:cs typeface="B Mitra" pitchFamily="2" charset="-78"/>
            </a:rPr>
            <a:t>عقلانیت مدرنیته</a:t>
          </a:r>
          <a:endParaRPr lang="en-US" sz="2400" b="1" kern="1200" dirty="0">
            <a:cs typeface="B Mitra" pitchFamily="2" charset="-78"/>
          </a:endParaRPr>
        </a:p>
      </dsp:txBody>
      <dsp:txXfrm>
        <a:off x="0" y="1583177"/>
        <a:ext cx="2655823" cy="537864"/>
      </dsp:txXfrm>
    </dsp:sp>
    <dsp:sp modelId="{BEBCB4D5-E1E5-4403-A67F-C49F3E87F415}">
      <dsp:nvSpPr>
        <dsp:cNvPr id="0" name=""/>
        <dsp:cNvSpPr/>
      </dsp:nvSpPr>
      <dsp:spPr>
        <a:xfrm>
          <a:off x="1282191" y="2121042"/>
          <a:ext cx="91440" cy="215145"/>
        </a:xfrm>
        <a:custGeom>
          <a:avLst/>
          <a:gdLst/>
          <a:ahLst/>
          <a:cxnLst/>
          <a:rect l="0" t="0" r="0" b="0"/>
          <a:pathLst>
            <a:path>
              <a:moveTo>
                <a:pt x="45720" y="0"/>
              </a:moveTo>
              <a:lnTo>
                <a:pt x="45720" y="215145"/>
              </a:lnTo>
            </a:path>
          </a:pathLst>
        </a:custGeom>
        <a:noFill/>
        <a:ln w="19050" cap="flat" cmpd="sng" algn="ctr">
          <a:solidFill>
            <a:schemeClr val="accent3">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7CB5A7-AA48-447E-AD07-1FFFD806B5E8}">
      <dsp:nvSpPr>
        <dsp:cNvPr id="0" name=""/>
        <dsp:cNvSpPr/>
      </dsp:nvSpPr>
      <dsp:spPr>
        <a:xfrm>
          <a:off x="0" y="2336188"/>
          <a:ext cx="2655823" cy="537864"/>
        </a:xfrm>
        <a:prstGeom prst="roundRect">
          <a:avLst>
            <a:gd name="adj" fmla="val 10000"/>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a-IR" sz="2000" b="1" kern="1200" dirty="0">
              <a:cs typeface="B Mitra" pitchFamily="2" charset="-78"/>
            </a:rPr>
            <a:t>حیات </a:t>
          </a:r>
          <a:r>
            <a:rPr lang="fa-IR" sz="2000" b="1" kern="1200" dirty="0" smtClean="0">
              <a:cs typeface="B Mitra" pitchFamily="2" charset="-78"/>
            </a:rPr>
            <a:t>معمول- توسعه</a:t>
          </a:r>
          <a:endParaRPr lang="en-US" sz="2000" b="1" kern="1200" dirty="0">
            <a:cs typeface="B Mitra" pitchFamily="2" charset="-78"/>
          </a:endParaRPr>
        </a:p>
      </dsp:txBody>
      <dsp:txXfrm>
        <a:off x="0" y="2336188"/>
        <a:ext cx="2655823" cy="537864"/>
      </dsp:txXfrm>
    </dsp:sp>
    <dsp:sp modelId="{732F8D5F-2EFE-4A2F-A9D7-99B701BEC796}">
      <dsp:nvSpPr>
        <dsp:cNvPr id="0" name=""/>
        <dsp:cNvSpPr/>
      </dsp:nvSpPr>
      <dsp:spPr>
        <a:xfrm>
          <a:off x="1282191" y="2874053"/>
          <a:ext cx="91440" cy="215145"/>
        </a:xfrm>
        <a:custGeom>
          <a:avLst/>
          <a:gdLst/>
          <a:ahLst/>
          <a:cxnLst/>
          <a:rect l="0" t="0" r="0" b="0"/>
          <a:pathLst>
            <a:path>
              <a:moveTo>
                <a:pt x="45720" y="0"/>
              </a:moveTo>
              <a:lnTo>
                <a:pt x="45720" y="215145"/>
              </a:lnTo>
            </a:path>
          </a:pathLst>
        </a:custGeom>
        <a:noFill/>
        <a:ln w="19050" cap="flat" cmpd="sng" algn="ctr">
          <a:solidFill>
            <a:schemeClr val="accent3">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D9D0AA9-2140-43BE-9C45-CEADE4D9D644}">
      <dsp:nvSpPr>
        <dsp:cNvPr id="0" name=""/>
        <dsp:cNvSpPr/>
      </dsp:nvSpPr>
      <dsp:spPr>
        <a:xfrm>
          <a:off x="0" y="3089199"/>
          <a:ext cx="2655823" cy="537864"/>
        </a:xfrm>
        <a:prstGeom prst="roundRect">
          <a:avLst>
            <a:gd name="adj" fmla="val 10000"/>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1">
            <a:lnSpc>
              <a:spcPct val="90000"/>
            </a:lnSpc>
            <a:spcBef>
              <a:spcPct val="0"/>
            </a:spcBef>
            <a:spcAft>
              <a:spcPct val="35000"/>
            </a:spcAft>
          </a:pPr>
          <a:r>
            <a:rPr lang="fa-IR" sz="1600" b="1" kern="1200" dirty="0">
              <a:cs typeface="B Mitra" pitchFamily="2" charset="-78"/>
            </a:rPr>
            <a:t>عقل عرفی </a:t>
          </a:r>
          <a:r>
            <a:rPr lang="fa-IR" sz="1600" b="1" kern="1200" dirty="0" smtClean="0">
              <a:cs typeface="B Mitra" pitchFamily="2" charset="-78"/>
            </a:rPr>
            <a:t>متعین </a:t>
          </a:r>
          <a:r>
            <a:rPr lang="fa-IR" sz="1600" b="1" kern="1200" dirty="0">
              <a:cs typeface="B Mitra" pitchFamily="2" charset="-78"/>
            </a:rPr>
            <a:t>در عقل ابزاری </a:t>
          </a:r>
          <a:endParaRPr lang="en-US" sz="1600" b="1" kern="1200" dirty="0">
            <a:cs typeface="B Mitra" pitchFamily="2" charset="-78"/>
          </a:endParaRPr>
        </a:p>
      </dsp:txBody>
      <dsp:txXfrm>
        <a:off x="0" y="3089199"/>
        <a:ext cx="2655823" cy="537864"/>
      </dsp:txXfrm>
    </dsp:sp>
    <dsp:sp modelId="{A446BA79-B3E1-41D1-9266-7675029BC974}">
      <dsp:nvSpPr>
        <dsp:cNvPr id="0" name=""/>
        <dsp:cNvSpPr/>
      </dsp:nvSpPr>
      <dsp:spPr>
        <a:xfrm>
          <a:off x="1282191" y="3627064"/>
          <a:ext cx="91440" cy="215145"/>
        </a:xfrm>
        <a:custGeom>
          <a:avLst/>
          <a:gdLst/>
          <a:ahLst/>
          <a:cxnLst/>
          <a:rect l="0" t="0" r="0" b="0"/>
          <a:pathLst>
            <a:path>
              <a:moveTo>
                <a:pt x="45720" y="0"/>
              </a:moveTo>
              <a:lnTo>
                <a:pt x="45720" y="215145"/>
              </a:lnTo>
            </a:path>
          </a:pathLst>
        </a:custGeom>
        <a:noFill/>
        <a:ln w="19050" cap="flat" cmpd="sng" algn="ctr">
          <a:solidFill>
            <a:schemeClr val="accent3">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F7F20EF-44A4-43C6-96F9-17957795D2C8}">
      <dsp:nvSpPr>
        <dsp:cNvPr id="0" name=""/>
        <dsp:cNvSpPr/>
      </dsp:nvSpPr>
      <dsp:spPr>
        <a:xfrm>
          <a:off x="0" y="3842210"/>
          <a:ext cx="2655823" cy="658975"/>
        </a:xfrm>
        <a:prstGeom prst="roundRect">
          <a:avLst>
            <a:gd name="adj" fmla="val 10000"/>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a-IR" sz="1800" b="1" kern="1200" dirty="0">
              <a:cs typeface="B Mitra" pitchFamily="2" charset="-78"/>
            </a:rPr>
            <a:t>حکومت الحادی مبتنی بر اومانیسم </a:t>
          </a:r>
          <a:endParaRPr lang="en-US" sz="1800" b="1" kern="1200" dirty="0">
            <a:cs typeface="B Mitra" pitchFamily="2" charset="-78"/>
          </a:endParaRPr>
        </a:p>
      </dsp:txBody>
      <dsp:txXfrm>
        <a:off x="0" y="3842210"/>
        <a:ext cx="2655823" cy="658975"/>
      </dsp:txXfrm>
    </dsp:sp>
    <dsp:sp modelId="{42362FB3-A500-41B3-9AD2-42E05E658D26}">
      <dsp:nvSpPr>
        <dsp:cNvPr id="0" name=""/>
        <dsp:cNvSpPr/>
      </dsp:nvSpPr>
      <dsp:spPr>
        <a:xfrm>
          <a:off x="1282191" y="4501186"/>
          <a:ext cx="91440" cy="215145"/>
        </a:xfrm>
        <a:custGeom>
          <a:avLst/>
          <a:gdLst/>
          <a:ahLst/>
          <a:cxnLst/>
          <a:rect l="0" t="0" r="0" b="0"/>
          <a:pathLst>
            <a:path>
              <a:moveTo>
                <a:pt x="45720" y="0"/>
              </a:moveTo>
              <a:lnTo>
                <a:pt x="45720" y="215145"/>
              </a:lnTo>
            </a:path>
          </a:pathLst>
        </a:custGeom>
        <a:noFill/>
        <a:ln w="19050" cap="flat" cmpd="sng" algn="ctr">
          <a:solidFill>
            <a:schemeClr val="accent3">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315E15-B421-43E6-8F65-D34B41057378}">
      <dsp:nvSpPr>
        <dsp:cNvPr id="0" name=""/>
        <dsp:cNvSpPr/>
      </dsp:nvSpPr>
      <dsp:spPr>
        <a:xfrm>
          <a:off x="0" y="4716331"/>
          <a:ext cx="2655823" cy="736869"/>
        </a:xfrm>
        <a:prstGeom prst="ellipse">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a-IR" sz="1800" b="1" kern="1200" dirty="0">
              <a:cs typeface="B Mitra" pitchFamily="2" charset="-78"/>
            </a:rPr>
            <a:t>هدف واسط تحقق دموکراسی</a:t>
          </a:r>
          <a:endParaRPr lang="en-US" sz="1800" b="1" kern="1200" dirty="0">
            <a:cs typeface="B Mitra" pitchFamily="2" charset="-78"/>
          </a:endParaRPr>
        </a:p>
      </dsp:txBody>
      <dsp:txXfrm>
        <a:off x="0" y="4716331"/>
        <a:ext cx="2655823" cy="736869"/>
      </dsp:txXfrm>
    </dsp:sp>
    <dsp:sp modelId="{606A60D4-02EB-4389-9E38-D17049D78347}">
      <dsp:nvSpPr>
        <dsp:cNvPr id="0" name=""/>
        <dsp:cNvSpPr/>
      </dsp:nvSpPr>
      <dsp:spPr>
        <a:xfrm>
          <a:off x="1282191" y="5453201"/>
          <a:ext cx="91440" cy="215145"/>
        </a:xfrm>
        <a:custGeom>
          <a:avLst/>
          <a:gdLst/>
          <a:ahLst/>
          <a:cxnLst/>
          <a:rect l="0" t="0" r="0" b="0"/>
          <a:pathLst>
            <a:path>
              <a:moveTo>
                <a:pt x="45720" y="0"/>
              </a:moveTo>
              <a:lnTo>
                <a:pt x="45720" y="215145"/>
              </a:lnTo>
            </a:path>
          </a:pathLst>
        </a:custGeom>
        <a:noFill/>
        <a:ln w="19050" cap="flat" cmpd="sng" algn="ctr">
          <a:solidFill>
            <a:schemeClr val="accent3">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3F84B51-9201-4BA4-9F5E-51454137DD35}">
      <dsp:nvSpPr>
        <dsp:cNvPr id="0" name=""/>
        <dsp:cNvSpPr/>
      </dsp:nvSpPr>
      <dsp:spPr>
        <a:xfrm>
          <a:off x="0" y="5668347"/>
          <a:ext cx="2655823" cy="537864"/>
        </a:xfrm>
        <a:prstGeom prst="roundRect">
          <a:avLst>
            <a:gd name="adj" fmla="val 10000"/>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a-IR" sz="2000" b="1" kern="1200" dirty="0">
              <a:cs typeface="B Mitra" pitchFamily="2" charset="-78"/>
            </a:rPr>
            <a:t>مکاتب مدیریت دولتی غربی</a:t>
          </a:r>
          <a:endParaRPr lang="en-US" sz="2000" b="1" kern="1200" dirty="0">
            <a:cs typeface="B Mitra" pitchFamily="2" charset="-78"/>
          </a:endParaRPr>
        </a:p>
      </dsp:txBody>
      <dsp:txXfrm>
        <a:off x="0" y="5668347"/>
        <a:ext cx="2655823" cy="537864"/>
      </dsp:txXfrm>
    </dsp:sp>
    <dsp:sp modelId="{444A34ED-1E93-465F-A60B-997B7F73AB08}">
      <dsp:nvSpPr>
        <dsp:cNvPr id="0" name=""/>
        <dsp:cNvSpPr/>
      </dsp:nvSpPr>
      <dsp:spPr>
        <a:xfrm>
          <a:off x="3962399" y="1301761"/>
          <a:ext cx="1448931" cy="281416"/>
        </a:xfrm>
        <a:custGeom>
          <a:avLst/>
          <a:gdLst/>
          <a:ahLst/>
          <a:cxnLst/>
          <a:rect l="0" t="0" r="0" b="0"/>
          <a:pathLst>
            <a:path>
              <a:moveTo>
                <a:pt x="0" y="0"/>
              </a:moveTo>
              <a:lnTo>
                <a:pt x="0" y="140708"/>
              </a:lnTo>
              <a:lnTo>
                <a:pt x="1448931" y="140708"/>
              </a:lnTo>
              <a:lnTo>
                <a:pt x="1448931" y="281416"/>
              </a:lnTo>
            </a:path>
          </a:pathLst>
        </a:custGeom>
        <a:noFill/>
        <a:ln w="19050" cap="flat" cmpd="sng" algn="ctr">
          <a:solidFill>
            <a:schemeClr val="accent3">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3AB6FCE-49C5-46BE-9C76-62EC9ABA5244}">
      <dsp:nvSpPr>
        <dsp:cNvPr id="0" name=""/>
        <dsp:cNvSpPr/>
      </dsp:nvSpPr>
      <dsp:spPr>
        <a:xfrm>
          <a:off x="4086719" y="1583177"/>
          <a:ext cx="2649223" cy="537864"/>
        </a:xfrm>
        <a:prstGeom prst="roundRect">
          <a:avLst>
            <a:gd name="adj" fmla="val 10000"/>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fa-IR" sz="2400" b="1" kern="1200" dirty="0">
              <a:cs typeface="B Mitra" pitchFamily="2" charset="-78"/>
            </a:rPr>
            <a:t>عقلانیت اسلامی</a:t>
          </a:r>
          <a:endParaRPr lang="en-US" sz="2400" b="1" kern="1200" dirty="0">
            <a:cs typeface="B Mitra" pitchFamily="2" charset="-78"/>
          </a:endParaRPr>
        </a:p>
      </dsp:txBody>
      <dsp:txXfrm>
        <a:off x="4086719" y="1583177"/>
        <a:ext cx="2649223" cy="537864"/>
      </dsp:txXfrm>
    </dsp:sp>
    <dsp:sp modelId="{AE400D28-64B1-411B-9DCA-3193BE101EA8}">
      <dsp:nvSpPr>
        <dsp:cNvPr id="0" name=""/>
        <dsp:cNvSpPr/>
      </dsp:nvSpPr>
      <dsp:spPr>
        <a:xfrm>
          <a:off x="5365611" y="2121042"/>
          <a:ext cx="91440" cy="215145"/>
        </a:xfrm>
        <a:custGeom>
          <a:avLst/>
          <a:gdLst/>
          <a:ahLst/>
          <a:cxnLst/>
          <a:rect l="0" t="0" r="0" b="0"/>
          <a:pathLst>
            <a:path>
              <a:moveTo>
                <a:pt x="45720" y="0"/>
              </a:moveTo>
              <a:lnTo>
                <a:pt x="45720" y="215145"/>
              </a:lnTo>
            </a:path>
          </a:pathLst>
        </a:custGeom>
        <a:noFill/>
        <a:ln w="19050" cap="flat" cmpd="sng" algn="ctr">
          <a:solidFill>
            <a:schemeClr val="accent3">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DB18135-0EE9-4090-8D82-EF33E2649DD9}">
      <dsp:nvSpPr>
        <dsp:cNvPr id="0" name=""/>
        <dsp:cNvSpPr/>
      </dsp:nvSpPr>
      <dsp:spPr>
        <a:xfrm>
          <a:off x="4086719" y="2336188"/>
          <a:ext cx="2649223" cy="537864"/>
        </a:xfrm>
        <a:prstGeom prst="roundRect">
          <a:avLst>
            <a:gd name="adj" fmla="val 10000"/>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fa-IR" sz="2000" b="1" kern="1200" dirty="0">
              <a:cs typeface="B Mitra" pitchFamily="2" charset="-78"/>
            </a:rPr>
            <a:t>حیات </a:t>
          </a:r>
          <a:r>
            <a:rPr lang="fa-IR" sz="2000" b="1" kern="1200" dirty="0" smtClean="0">
              <a:cs typeface="B Mitra" pitchFamily="2" charset="-78"/>
            </a:rPr>
            <a:t>معقول- پیشرفت</a:t>
          </a:r>
          <a:endParaRPr lang="en-US" sz="2000" b="1" kern="1200" dirty="0">
            <a:cs typeface="B Mitra" pitchFamily="2" charset="-78"/>
          </a:endParaRPr>
        </a:p>
      </dsp:txBody>
      <dsp:txXfrm>
        <a:off x="4086719" y="2336188"/>
        <a:ext cx="2649223" cy="537864"/>
      </dsp:txXfrm>
    </dsp:sp>
    <dsp:sp modelId="{392D7A5B-9DC5-4921-B868-BBB082A2D791}">
      <dsp:nvSpPr>
        <dsp:cNvPr id="0" name=""/>
        <dsp:cNvSpPr/>
      </dsp:nvSpPr>
      <dsp:spPr>
        <a:xfrm>
          <a:off x="5365611" y="2874053"/>
          <a:ext cx="91440" cy="215145"/>
        </a:xfrm>
        <a:custGeom>
          <a:avLst/>
          <a:gdLst/>
          <a:ahLst/>
          <a:cxnLst/>
          <a:rect l="0" t="0" r="0" b="0"/>
          <a:pathLst>
            <a:path>
              <a:moveTo>
                <a:pt x="45720" y="0"/>
              </a:moveTo>
              <a:lnTo>
                <a:pt x="45720" y="215145"/>
              </a:lnTo>
            </a:path>
          </a:pathLst>
        </a:custGeom>
        <a:noFill/>
        <a:ln w="19050" cap="flat" cmpd="sng" algn="ctr">
          <a:solidFill>
            <a:schemeClr val="accent3">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9C730FD-F732-47F2-867C-DC700B6673E0}">
      <dsp:nvSpPr>
        <dsp:cNvPr id="0" name=""/>
        <dsp:cNvSpPr/>
      </dsp:nvSpPr>
      <dsp:spPr>
        <a:xfrm>
          <a:off x="4086719" y="3089199"/>
          <a:ext cx="2649223" cy="537864"/>
        </a:xfrm>
        <a:prstGeom prst="roundRect">
          <a:avLst>
            <a:gd name="adj" fmla="val 10000"/>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a-IR" sz="1600" b="1" kern="1200" dirty="0">
              <a:cs typeface="B Mitra" pitchFamily="2" charset="-78"/>
            </a:rPr>
            <a:t>عقل قدسی </a:t>
          </a:r>
          <a:r>
            <a:rPr lang="fa-IR" sz="1600" b="1" kern="1200" dirty="0" smtClean="0">
              <a:cs typeface="B Mitra" pitchFamily="2" charset="-78"/>
            </a:rPr>
            <a:t>متعین </a:t>
          </a:r>
          <a:r>
            <a:rPr lang="fa-IR" sz="1600" b="1" kern="1200" dirty="0">
              <a:cs typeface="B Mitra" pitchFamily="2" charset="-78"/>
            </a:rPr>
            <a:t>در عقل اجتهادی</a:t>
          </a:r>
          <a:endParaRPr lang="en-US" sz="1600" b="1" kern="1200" dirty="0">
            <a:cs typeface="B Mitra" pitchFamily="2" charset="-78"/>
          </a:endParaRPr>
        </a:p>
      </dsp:txBody>
      <dsp:txXfrm>
        <a:off x="4086719" y="3089199"/>
        <a:ext cx="2649223" cy="537864"/>
      </dsp:txXfrm>
    </dsp:sp>
    <dsp:sp modelId="{038A502D-50CB-459E-95D6-96E496AA76AA}">
      <dsp:nvSpPr>
        <dsp:cNvPr id="0" name=""/>
        <dsp:cNvSpPr/>
      </dsp:nvSpPr>
      <dsp:spPr>
        <a:xfrm>
          <a:off x="5365611" y="3627064"/>
          <a:ext cx="91440" cy="215145"/>
        </a:xfrm>
        <a:custGeom>
          <a:avLst/>
          <a:gdLst/>
          <a:ahLst/>
          <a:cxnLst/>
          <a:rect l="0" t="0" r="0" b="0"/>
          <a:pathLst>
            <a:path>
              <a:moveTo>
                <a:pt x="45720" y="0"/>
              </a:moveTo>
              <a:lnTo>
                <a:pt x="45720" y="215145"/>
              </a:lnTo>
            </a:path>
          </a:pathLst>
        </a:custGeom>
        <a:noFill/>
        <a:ln w="19050" cap="flat" cmpd="sng" algn="ctr">
          <a:solidFill>
            <a:schemeClr val="accent3">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BEE7D9-64C8-4EEB-9460-E38FCA76DDA3}">
      <dsp:nvSpPr>
        <dsp:cNvPr id="0" name=""/>
        <dsp:cNvSpPr/>
      </dsp:nvSpPr>
      <dsp:spPr>
        <a:xfrm>
          <a:off x="4086719" y="3842210"/>
          <a:ext cx="2649223" cy="707141"/>
        </a:xfrm>
        <a:prstGeom prst="roundRect">
          <a:avLst>
            <a:gd name="adj" fmla="val 10000"/>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a-IR" sz="1600" b="1" kern="1200" dirty="0">
              <a:cs typeface="B Mitra" pitchFamily="2" charset="-78"/>
            </a:rPr>
            <a:t>حکومت </a:t>
          </a:r>
          <a:r>
            <a:rPr lang="fa-IR" sz="1600" b="1" kern="1200" dirty="0" smtClean="0">
              <a:cs typeface="B Mitra" pitchFamily="2" charset="-78"/>
            </a:rPr>
            <a:t>الهی </a:t>
          </a:r>
          <a:r>
            <a:rPr lang="fa-IR" sz="1600" b="1" kern="1200" dirty="0">
              <a:cs typeface="B Mitra" pitchFamily="2" charset="-78"/>
            </a:rPr>
            <a:t>مبتنی بر خلیفه الله بودن انسان</a:t>
          </a:r>
          <a:endParaRPr lang="en-US" sz="1600" b="1" kern="1200" dirty="0">
            <a:cs typeface="B Mitra" pitchFamily="2" charset="-78"/>
          </a:endParaRPr>
        </a:p>
      </dsp:txBody>
      <dsp:txXfrm>
        <a:off x="4086719" y="3842210"/>
        <a:ext cx="2649223" cy="707141"/>
      </dsp:txXfrm>
    </dsp:sp>
    <dsp:sp modelId="{6F2B7EF2-5863-45D6-9DE4-2E67F23F95CA}">
      <dsp:nvSpPr>
        <dsp:cNvPr id="0" name=""/>
        <dsp:cNvSpPr/>
      </dsp:nvSpPr>
      <dsp:spPr>
        <a:xfrm>
          <a:off x="5365611" y="4549351"/>
          <a:ext cx="91440" cy="215145"/>
        </a:xfrm>
        <a:custGeom>
          <a:avLst/>
          <a:gdLst/>
          <a:ahLst/>
          <a:cxnLst/>
          <a:rect l="0" t="0" r="0" b="0"/>
          <a:pathLst>
            <a:path>
              <a:moveTo>
                <a:pt x="45720" y="0"/>
              </a:moveTo>
              <a:lnTo>
                <a:pt x="45720" y="215145"/>
              </a:lnTo>
            </a:path>
          </a:pathLst>
        </a:custGeom>
        <a:noFill/>
        <a:ln w="19050" cap="flat" cmpd="sng" algn="ctr">
          <a:solidFill>
            <a:schemeClr val="accent3">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8097FE-4E95-4B59-AC22-1EE68403FD3D}">
      <dsp:nvSpPr>
        <dsp:cNvPr id="0" name=""/>
        <dsp:cNvSpPr/>
      </dsp:nvSpPr>
      <dsp:spPr>
        <a:xfrm>
          <a:off x="4086719" y="4764497"/>
          <a:ext cx="2649223" cy="731829"/>
        </a:xfrm>
        <a:prstGeom prst="ellipse">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a-IR" sz="1800" b="1" kern="1200" dirty="0">
              <a:cs typeface="B Mitra" pitchFamily="2" charset="-78"/>
            </a:rPr>
            <a:t>هدف واسط تحقق </a:t>
          </a:r>
        </a:p>
        <a:p>
          <a:pPr lvl="0" algn="ctr" defTabSz="800100">
            <a:lnSpc>
              <a:spcPct val="90000"/>
            </a:lnSpc>
            <a:spcBef>
              <a:spcPct val="0"/>
            </a:spcBef>
            <a:spcAft>
              <a:spcPct val="35000"/>
            </a:spcAft>
          </a:pPr>
          <a:r>
            <a:rPr lang="fa-IR" sz="1800" b="1" kern="1200" dirty="0">
              <a:cs typeface="B Mitra" pitchFamily="2" charset="-78"/>
            </a:rPr>
            <a:t>نظام ولایی</a:t>
          </a:r>
          <a:r>
            <a:rPr lang="fa-IR" sz="2000" b="1" kern="1200" dirty="0">
              <a:cs typeface="B Mitra" pitchFamily="2" charset="-78"/>
            </a:rPr>
            <a:t> </a:t>
          </a:r>
          <a:endParaRPr lang="en-US" sz="2000" b="1" kern="1200" dirty="0">
            <a:cs typeface="B Mitra" pitchFamily="2" charset="-78"/>
          </a:endParaRPr>
        </a:p>
      </dsp:txBody>
      <dsp:txXfrm>
        <a:off x="4086719" y="4764497"/>
        <a:ext cx="2649223" cy="731829"/>
      </dsp:txXfrm>
    </dsp:sp>
    <dsp:sp modelId="{802DE005-81BD-4051-8F67-2697B0C34367}">
      <dsp:nvSpPr>
        <dsp:cNvPr id="0" name=""/>
        <dsp:cNvSpPr/>
      </dsp:nvSpPr>
      <dsp:spPr>
        <a:xfrm>
          <a:off x="5365611" y="5496327"/>
          <a:ext cx="91440" cy="215145"/>
        </a:xfrm>
        <a:custGeom>
          <a:avLst/>
          <a:gdLst/>
          <a:ahLst/>
          <a:cxnLst/>
          <a:rect l="0" t="0" r="0" b="0"/>
          <a:pathLst>
            <a:path>
              <a:moveTo>
                <a:pt x="45720" y="0"/>
              </a:moveTo>
              <a:lnTo>
                <a:pt x="45720" y="215145"/>
              </a:lnTo>
            </a:path>
          </a:pathLst>
        </a:custGeom>
        <a:noFill/>
        <a:ln w="19050" cap="flat" cmpd="sng" algn="ctr">
          <a:solidFill>
            <a:schemeClr val="accent3">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938A90E-4FBF-4DE8-82F3-53E15256B084}">
      <dsp:nvSpPr>
        <dsp:cNvPr id="0" name=""/>
        <dsp:cNvSpPr/>
      </dsp:nvSpPr>
      <dsp:spPr>
        <a:xfrm>
          <a:off x="4086719" y="5711473"/>
          <a:ext cx="2649223" cy="537864"/>
        </a:xfrm>
        <a:prstGeom prst="roundRect">
          <a:avLst>
            <a:gd name="adj" fmla="val 10000"/>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a-IR" sz="2000" b="1" kern="1200" dirty="0">
              <a:cs typeface="B Mitra" pitchFamily="2" charset="-78"/>
            </a:rPr>
            <a:t>مکتب مدیریت دولتی ولایی</a:t>
          </a:r>
          <a:endParaRPr lang="en-US" sz="2000" b="1" kern="1200" dirty="0">
            <a:cs typeface="B Mitra" pitchFamily="2" charset="-78"/>
          </a:endParaRPr>
        </a:p>
      </dsp:txBody>
      <dsp:txXfrm>
        <a:off x="4086719" y="5711473"/>
        <a:ext cx="2649223" cy="537864"/>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B969D71-626D-409A-A82A-FCF0F6EA9272}">
      <dsp:nvSpPr>
        <dsp:cNvPr id="0" name=""/>
        <dsp:cNvSpPr/>
      </dsp:nvSpPr>
      <dsp:spPr>
        <a:xfrm>
          <a:off x="27823" y="331742"/>
          <a:ext cx="1509697" cy="52801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fa-IR" sz="2200" b="1" kern="1200" dirty="0" smtClean="0">
              <a:cs typeface="B Mitra" pitchFamily="2" charset="-78"/>
            </a:rPr>
            <a:t>شاخص ها</a:t>
          </a:r>
          <a:endParaRPr lang="en-US" sz="2200" b="1" kern="1200" dirty="0">
            <a:cs typeface="B Mitra" pitchFamily="2" charset="-78"/>
          </a:endParaRPr>
        </a:p>
      </dsp:txBody>
      <dsp:txXfrm>
        <a:off x="27823" y="331742"/>
        <a:ext cx="1509697" cy="1584034"/>
      </dsp:txXfrm>
    </dsp:sp>
    <dsp:sp modelId="{4D502FB1-3B62-4445-9986-852C53757DB6}">
      <dsp:nvSpPr>
        <dsp:cNvPr id="0" name=""/>
        <dsp:cNvSpPr/>
      </dsp:nvSpPr>
      <dsp:spPr>
        <a:xfrm>
          <a:off x="1789137" y="356081"/>
          <a:ext cx="1509697" cy="523143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fa-IR" sz="2200" b="1" kern="1200" dirty="0" smtClean="0">
              <a:cs typeface="B Mitra" pitchFamily="2" charset="-78"/>
            </a:rPr>
            <a:t>اهداف جزئی</a:t>
          </a:r>
          <a:endParaRPr lang="en-US" sz="2200" b="1" kern="1200" dirty="0">
            <a:cs typeface="B Mitra" pitchFamily="2" charset="-78"/>
          </a:endParaRPr>
        </a:p>
      </dsp:txBody>
      <dsp:txXfrm>
        <a:off x="1789137" y="356081"/>
        <a:ext cx="1509697" cy="1569431"/>
      </dsp:txXfrm>
    </dsp:sp>
    <dsp:sp modelId="{260E30E3-084C-40D3-93A9-CF3ABC8C186B}">
      <dsp:nvSpPr>
        <dsp:cNvPr id="0" name=""/>
        <dsp:cNvSpPr/>
      </dsp:nvSpPr>
      <dsp:spPr>
        <a:xfrm>
          <a:off x="3550451" y="331742"/>
          <a:ext cx="1509697" cy="52801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fa-IR" sz="2200" b="1" kern="1200" dirty="0" smtClean="0">
              <a:cs typeface="B Mitra" pitchFamily="2" charset="-78"/>
            </a:rPr>
            <a:t>اهداف کلی</a:t>
          </a:r>
          <a:endParaRPr lang="en-US" sz="2200" b="1" kern="1200" dirty="0">
            <a:cs typeface="B Mitra" pitchFamily="2" charset="-78"/>
          </a:endParaRPr>
        </a:p>
      </dsp:txBody>
      <dsp:txXfrm>
        <a:off x="3550451" y="331742"/>
        <a:ext cx="1509697" cy="1584034"/>
      </dsp:txXfrm>
    </dsp:sp>
    <dsp:sp modelId="{7F651B92-93BD-4B1B-B662-EA4A4A21DF9C}">
      <dsp:nvSpPr>
        <dsp:cNvPr id="0" name=""/>
        <dsp:cNvSpPr/>
      </dsp:nvSpPr>
      <dsp:spPr>
        <a:xfrm>
          <a:off x="5311765" y="331742"/>
          <a:ext cx="1509697" cy="52801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34696" tIns="234696" rIns="234696" bIns="234696" numCol="1" spcCol="1270" anchor="ctr" anchorCtr="0">
          <a:noAutofit/>
        </a:bodyPr>
        <a:lstStyle/>
        <a:p>
          <a:pPr lvl="0" algn="ctr" defTabSz="1466850">
            <a:lnSpc>
              <a:spcPct val="90000"/>
            </a:lnSpc>
            <a:spcBef>
              <a:spcPct val="0"/>
            </a:spcBef>
            <a:spcAft>
              <a:spcPct val="35000"/>
            </a:spcAft>
          </a:pPr>
          <a:endParaRPr lang="en-US" sz="3300" kern="1200" dirty="0"/>
        </a:p>
      </dsp:txBody>
      <dsp:txXfrm>
        <a:off x="5311765" y="331742"/>
        <a:ext cx="1509697" cy="1584034"/>
      </dsp:txXfrm>
    </dsp:sp>
    <dsp:sp modelId="{E9CE9D73-26D8-4DD7-A7FC-79D094350D8B}">
      <dsp:nvSpPr>
        <dsp:cNvPr id="0" name=""/>
        <dsp:cNvSpPr/>
      </dsp:nvSpPr>
      <dsp:spPr>
        <a:xfrm>
          <a:off x="7073078" y="331742"/>
          <a:ext cx="1509697" cy="52801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05384" tIns="405384" rIns="405384" bIns="405384" numCol="1" spcCol="1270" anchor="ctr" anchorCtr="0">
          <a:noAutofit/>
        </a:bodyPr>
        <a:lstStyle/>
        <a:p>
          <a:pPr lvl="0" algn="ctr" defTabSz="2533650">
            <a:lnSpc>
              <a:spcPct val="90000"/>
            </a:lnSpc>
            <a:spcBef>
              <a:spcPct val="0"/>
            </a:spcBef>
            <a:spcAft>
              <a:spcPct val="35000"/>
            </a:spcAft>
          </a:pPr>
          <a:endParaRPr lang="en-US" sz="5700" kern="1200" dirty="0"/>
        </a:p>
      </dsp:txBody>
      <dsp:txXfrm>
        <a:off x="7073078" y="331742"/>
        <a:ext cx="1509697" cy="1584034"/>
      </dsp:txXfrm>
    </dsp:sp>
    <dsp:sp modelId="{6B34A12B-D233-4E79-94E3-CB5075864FB3}">
      <dsp:nvSpPr>
        <dsp:cNvPr id="0" name=""/>
        <dsp:cNvSpPr/>
      </dsp:nvSpPr>
      <dsp:spPr>
        <a:xfrm>
          <a:off x="7198887" y="2773986"/>
          <a:ext cx="1258081" cy="980517"/>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b="1" kern="1200" dirty="0" smtClean="0">
              <a:cs typeface="B Mitra" pitchFamily="2" charset="-78"/>
            </a:rPr>
            <a:t>اهداف نظام اسلامی</a:t>
          </a:r>
          <a:endParaRPr lang="en-US" sz="1600" b="1" kern="1200" dirty="0">
            <a:cs typeface="B Mitra" pitchFamily="2" charset="-78"/>
          </a:endParaRPr>
        </a:p>
      </dsp:txBody>
      <dsp:txXfrm>
        <a:off x="7198887" y="2773986"/>
        <a:ext cx="1258081" cy="980517"/>
      </dsp:txXfrm>
    </dsp:sp>
    <dsp:sp modelId="{054D5244-0AE0-4EDF-86EC-1171C4941A24}">
      <dsp:nvSpPr>
        <dsp:cNvPr id="0" name=""/>
        <dsp:cNvSpPr/>
      </dsp:nvSpPr>
      <dsp:spPr>
        <a:xfrm rot="14476382">
          <a:off x="6423764" y="2795646"/>
          <a:ext cx="1047013" cy="19050"/>
        </a:xfrm>
        <a:custGeom>
          <a:avLst/>
          <a:gdLst/>
          <a:ahLst/>
          <a:cxnLst/>
          <a:rect l="0" t="0" r="0" b="0"/>
          <a:pathLst>
            <a:path>
              <a:moveTo>
                <a:pt x="0" y="9525"/>
              </a:moveTo>
              <a:lnTo>
                <a:pt x="1047013" y="9525"/>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4476382">
        <a:off x="6921095" y="2778996"/>
        <a:ext cx="52350" cy="52350"/>
      </dsp:txXfrm>
    </dsp:sp>
    <dsp:sp modelId="{7FCEC45F-3B90-4849-9E5E-E4AF4BBE7BAA}">
      <dsp:nvSpPr>
        <dsp:cNvPr id="0" name=""/>
        <dsp:cNvSpPr/>
      </dsp:nvSpPr>
      <dsp:spPr>
        <a:xfrm>
          <a:off x="5437573" y="2031577"/>
          <a:ext cx="1258081" cy="629040"/>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b="1" kern="1200" dirty="0" smtClean="0">
              <a:cs typeface="B Mitra" pitchFamily="2" charset="-78"/>
            </a:rPr>
            <a:t>ایجابی (رجائی)</a:t>
          </a:r>
          <a:endParaRPr lang="en-US" sz="1600" b="1" kern="1200" dirty="0">
            <a:cs typeface="B Mitra" pitchFamily="2" charset="-78"/>
          </a:endParaRPr>
        </a:p>
      </dsp:txBody>
      <dsp:txXfrm>
        <a:off x="5437573" y="2031577"/>
        <a:ext cx="1258081" cy="629040"/>
      </dsp:txXfrm>
    </dsp:sp>
    <dsp:sp modelId="{312822C6-AF20-47F6-843A-251CD665A06F}">
      <dsp:nvSpPr>
        <dsp:cNvPr id="0" name=""/>
        <dsp:cNvSpPr/>
      </dsp:nvSpPr>
      <dsp:spPr>
        <a:xfrm rot="10800000">
          <a:off x="4934340" y="2336572"/>
          <a:ext cx="503232" cy="19050"/>
        </a:xfrm>
        <a:custGeom>
          <a:avLst/>
          <a:gdLst/>
          <a:ahLst/>
          <a:cxnLst/>
          <a:rect l="0" t="0" r="0" b="0"/>
          <a:pathLst>
            <a:path>
              <a:moveTo>
                <a:pt x="0" y="9525"/>
              </a:moveTo>
              <a:lnTo>
                <a:pt x="503232" y="952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173376" y="2333517"/>
        <a:ext cx="25161" cy="25161"/>
      </dsp:txXfrm>
    </dsp:sp>
    <dsp:sp modelId="{E38F3B38-8624-4078-9A66-052CB31BB533}">
      <dsp:nvSpPr>
        <dsp:cNvPr id="0" name=""/>
        <dsp:cNvSpPr/>
      </dsp:nvSpPr>
      <dsp:spPr>
        <a:xfrm>
          <a:off x="3676259" y="2031577"/>
          <a:ext cx="1258081" cy="629040"/>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b="1" kern="1200" dirty="0" smtClean="0">
              <a:cs typeface="B Mitra" pitchFamily="2" charset="-78"/>
            </a:rPr>
            <a:t>تربیت</a:t>
          </a:r>
          <a:endParaRPr lang="en-US" sz="1600" b="1" kern="1200" dirty="0">
            <a:cs typeface="B Mitra" pitchFamily="2" charset="-78"/>
          </a:endParaRPr>
        </a:p>
      </dsp:txBody>
      <dsp:txXfrm>
        <a:off x="3676259" y="2031577"/>
        <a:ext cx="1258081" cy="629040"/>
      </dsp:txXfrm>
    </dsp:sp>
    <dsp:sp modelId="{9C5FC8B5-AFA4-4BF5-8452-A32B462FBF54}">
      <dsp:nvSpPr>
        <dsp:cNvPr id="0" name=""/>
        <dsp:cNvSpPr/>
      </dsp:nvSpPr>
      <dsp:spPr>
        <a:xfrm rot="12163692">
          <a:off x="3151843" y="2231173"/>
          <a:ext cx="545599" cy="19050"/>
        </a:xfrm>
        <a:custGeom>
          <a:avLst/>
          <a:gdLst/>
          <a:ahLst/>
          <a:cxnLst/>
          <a:rect l="0" t="0" r="0" b="0"/>
          <a:pathLst>
            <a:path>
              <a:moveTo>
                <a:pt x="0" y="9525"/>
              </a:moveTo>
              <a:lnTo>
                <a:pt x="545599" y="952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2163692">
        <a:off x="3411003" y="2227059"/>
        <a:ext cx="27279" cy="27279"/>
      </dsp:txXfrm>
    </dsp:sp>
    <dsp:sp modelId="{5627DF4B-AC7F-48A9-B81C-81EB05864FA9}">
      <dsp:nvSpPr>
        <dsp:cNvPr id="0" name=""/>
        <dsp:cNvSpPr/>
      </dsp:nvSpPr>
      <dsp:spPr>
        <a:xfrm>
          <a:off x="1914945" y="1961414"/>
          <a:ext cx="1258081" cy="347771"/>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endParaRPr lang="en-US" sz="1600" kern="1200" dirty="0"/>
        </a:p>
      </dsp:txBody>
      <dsp:txXfrm>
        <a:off x="1914945" y="1961414"/>
        <a:ext cx="1258081" cy="347771"/>
      </dsp:txXfrm>
    </dsp:sp>
    <dsp:sp modelId="{1A8042DC-525A-481D-A198-B6C5AE07E6A1}">
      <dsp:nvSpPr>
        <dsp:cNvPr id="0" name=""/>
        <dsp:cNvSpPr/>
      </dsp:nvSpPr>
      <dsp:spPr>
        <a:xfrm rot="10800000">
          <a:off x="1411712" y="2125775"/>
          <a:ext cx="503232" cy="19050"/>
        </a:xfrm>
        <a:custGeom>
          <a:avLst/>
          <a:gdLst/>
          <a:ahLst/>
          <a:cxnLst/>
          <a:rect l="0" t="0" r="0" b="0"/>
          <a:pathLst>
            <a:path>
              <a:moveTo>
                <a:pt x="0" y="9525"/>
              </a:moveTo>
              <a:lnTo>
                <a:pt x="503232" y="952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1650748" y="2122719"/>
        <a:ext cx="25161" cy="25161"/>
      </dsp:txXfrm>
    </dsp:sp>
    <dsp:sp modelId="{DDBA22E2-77A4-4BEB-98D4-AB50E6D22377}">
      <dsp:nvSpPr>
        <dsp:cNvPr id="0" name=""/>
        <dsp:cNvSpPr/>
      </dsp:nvSpPr>
      <dsp:spPr>
        <a:xfrm>
          <a:off x="153631" y="1980848"/>
          <a:ext cx="1258081" cy="308903"/>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endParaRPr lang="en-US" sz="1600" kern="1200" dirty="0"/>
        </a:p>
      </dsp:txBody>
      <dsp:txXfrm>
        <a:off x="153631" y="1980848"/>
        <a:ext cx="1258081" cy="308903"/>
      </dsp:txXfrm>
    </dsp:sp>
    <dsp:sp modelId="{B4E4CCF6-98CA-4796-A7E4-4B1259A0182E}">
      <dsp:nvSpPr>
        <dsp:cNvPr id="0" name=""/>
        <dsp:cNvSpPr/>
      </dsp:nvSpPr>
      <dsp:spPr>
        <a:xfrm rot="9377083">
          <a:off x="3149819" y="2447104"/>
          <a:ext cx="549647" cy="19050"/>
        </a:xfrm>
        <a:custGeom>
          <a:avLst/>
          <a:gdLst/>
          <a:ahLst/>
          <a:cxnLst/>
          <a:rect l="0" t="0" r="0" b="0"/>
          <a:pathLst>
            <a:path>
              <a:moveTo>
                <a:pt x="0" y="9525"/>
              </a:moveTo>
              <a:lnTo>
                <a:pt x="549647" y="952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9377083">
        <a:off x="3410901" y="2442888"/>
        <a:ext cx="27482" cy="27482"/>
      </dsp:txXfrm>
    </dsp:sp>
    <dsp:sp modelId="{C3D34639-843F-45D3-865D-012422345778}">
      <dsp:nvSpPr>
        <dsp:cNvPr id="0" name=""/>
        <dsp:cNvSpPr/>
      </dsp:nvSpPr>
      <dsp:spPr>
        <a:xfrm>
          <a:off x="1914945" y="2403541"/>
          <a:ext cx="1258081" cy="327239"/>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endParaRPr lang="en-US" sz="1600" kern="1200" dirty="0"/>
        </a:p>
      </dsp:txBody>
      <dsp:txXfrm>
        <a:off x="1914945" y="2403541"/>
        <a:ext cx="1258081" cy="327239"/>
      </dsp:txXfrm>
    </dsp:sp>
    <dsp:sp modelId="{29107B69-3E48-4E58-AF0E-58BA7FB656AF}">
      <dsp:nvSpPr>
        <dsp:cNvPr id="0" name=""/>
        <dsp:cNvSpPr/>
      </dsp:nvSpPr>
      <dsp:spPr>
        <a:xfrm rot="10800000">
          <a:off x="1411712" y="2557636"/>
          <a:ext cx="503232" cy="19050"/>
        </a:xfrm>
        <a:custGeom>
          <a:avLst/>
          <a:gdLst/>
          <a:ahLst/>
          <a:cxnLst/>
          <a:rect l="0" t="0" r="0" b="0"/>
          <a:pathLst>
            <a:path>
              <a:moveTo>
                <a:pt x="0" y="9525"/>
              </a:moveTo>
              <a:lnTo>
                <a:pt x="503232" y="952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1650748" y="2554580"/>
        <a:ext cx="25161" cy="25161"/>
      </dsp:txXfrm>
    </dsp:sp>
    <dsp:sp modelId="{C5215124-190A-492D-B027-D62D6389D45B}">
      <dsp:nvSpPr>
        <dsp:cNvPr id="0" name=""/>
        <dsp:cNvSpPr/>
      </dsp:nvSpPr>
      <dsp:spPr>
        <a:xfrm>
          <a:off x="153631" y="2412710"/>
          <a:ext cx="1258081" cy="308903"/>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endParaRPr lang="en-US" sz="1600" kern="1200" dirty="0"/>
        </a:p>
      </dsp:txBody>
      <dsp:txXfrm>
        <a:off x="153631" y="2412710"/>
        <a:ext cx="1258081" cy="308903"/>
      </dsp:txXfrm>
    </dsp:sp>
    <dsp:sp modelId="{F3AD7616-9548-4E71-AF65-CAB3343A8C77}">
      <dsp:nvSpPr>
        <dsp:cNvPr id="0" name=""/>
        <dsp:cNvSpPr/>
      </dsp:nvSpPr>
      <dsp:spPr>
        <a:xfrm rot="7123618">
          <a:off x="6423764" y="3713793"/>
          <a:ext cx="1047013" cy="19050"/>
        </a:xfrm>
        <a:custGeom>
          <a:avLst/>
          <a:gdLst/>
          <a:ahLst/>
          <a:cxnLst/>
          <a:rect l="0" t="0" r="0" b="0"/>
          <a:pathLst>
            <a:path>
              <a:moveTo>
                <a:pt x="0" y="9525"/>
              </a:moveTo>
              <a:lnTo>
                <a:pt x="1047013" y="9525"/>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7123618">
        <a:off x="6921095" y="3697143"/>
        <a:ext cx="52350" cy="52350"/>
      </dsp:txXfrm>
    </dsp:sp>
    <dsp:sp modelId="{4C024CEE-5FA2-4BCA-BB0D-20315EF7CAE8}">
      <dsp:nvSpPr>
        <dsp:cNvPr id="0" name=""/>
        <dsp:cNvSpPr/>
      </dsp:nvSpPr>
      <dsp:spPr>
        <a:xfrm>
          <a:off x="5437573" y="3867871"/>
          <a:ext cx="1258081" cy="629040"/>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b="1" kern="1200" dirty="0" smtClean="0">
              <a:cs typeface="B Mitra" pitchFamily="2" charset="-78"/>
            </a:rPr>
            <a:t> سلبی (خوفی)</a:t>
          </a:r>
          <a:endParaRPr lang="en-US" sz="1600" b="1" kern="1200" dirty="0">
            <a:cs typeface="B Mitra" pitchFamily="2" charset="-78"/>
          </a:endParaRPr>
        </a:p>
      </dsp:txBody>
      <dsp:txXfrm>
        <a:off x="5437573" y="3867871"/>
        <a:ext cx="1258081" cy="629040"/>
      </dsp:txXfrm>
    </dsp:sp>
    <dsp:sp modelId="{6864F511-B5CB-49CB-8746-93D17FE0131B}">
      <dsp:nvSpPr>
        <dsp:cNvPr id="0" name=""/>
        <dsp:cNvSpPr/>
      </dsp:nvSpPr>
      <dsp:spPr>
        <a:xfrm rot="14499550">
          <a:off x="4655921" y="3706361"/>
          <a:ext cx="1060071" cy="19050"/>
        </a:xfrm>
        <a:custGeom>
          <a:avLst/>
          <a:gdLst/>
          <a:ahLst/>
          <a:cxnLst/>
          <a:rect l="0" t="0" r="0" b="0"/>
          <a:pathLst>
            <a:path>
              <a:moveTo>
                <a:pt x="0" y="9525"/>
              </a:moveTo>
              <a:lnTo>
                <a:pt x="1060071" y="952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4499550">
        <a:off x="5159455" y="3689384"/>
        <a:ext cx="53003" cy="53003"/>
      </dsp:txXfrm>
    </dsp:sp>
    <dsp:sp modelId="{79581C35-9E69-4106-B20A-A58930DA823D}">
      <dsp:nvSpPr>
        <dsp:cNvPr id="0" name=""/>
        <dsp:cNvSpPr/>
      </dsp:nvSpPr>
      <dsp:spPr>
        <a:xfrm>
          <a:off x="3676259" y="2934861"/>
          <a:ext cx="1258081" cy="629040"/>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b="1" kern="1200" dirty="0" smtClean="0">
              <a:cs typeface="B Mitra" pitchFamily="2" charset="-78"/>
            </a:rPr>
            <a:t>رفع ظلم (عدالت)</a:t>
          </a:r>
          <a:endParaRPr lang="en-US" sz="1600" b="1" kern="1200" dirty="0">
            <a:cs typeface="B Mitra" pitchFamily="2" charset="-78"/>
          </a:endParaRPr>
        </a:p>
      </dsp:txBody>
      <dsp:txXfrm>
        <a:off x="3676259" y="2934861"/>
        <a:ext cx="1258081" cy="629040"/>
      </dsp:txXfrm>
    </dsp:sp>
    <dsp:sp modelId="{757A666A-D405-43AF-9CC3-10E516F00B05}">
      <dsp:nvSpPr>
        <dsp:cNvPr id="0" name=""/>
        <dsp:cNvSpPr/>
      </dsp:nvSpPr>
      <dsp:spPr>
        <a:xfrm rot="12329088">
          <a:off x="3145905" y="3119923"/>
          <a:ext cx="557475" cy="19050"/>
        </a:xfrm>
        <a:custGeom>
          <a:avLst/>
          <a:gdLst/>
          <a:ahLst/>
          <a:cxnLst/>
          <a:rect l="0" t="0" r="0" b="0"/>
          <a:pathLst>
            <a:path>
              <a:moveTo>
                <a:pt x="0" y="9525"/>
              </a:moveTo>
              <a:lnTo>
                <a:pt x="557475" y="952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2329088">
        <a:off x="3410706" y="3115511"/>
        <a:ext cx="27873" cy="27873"/>
      </dsp:txXfrm>
    </dsp:sp>
    <dsp:sp modelId="{B7B73A64-DF3F-4500-B927-A925F4B674D7}">
      <dsp:nvSpPr>
        <dsp:cNvPr id="0" name=""/>
        <dsp:cNvSpPr/>
      </dsp:nvSpPr>
      <dsp:spPr>
        <a:xfrm>
          <a:off x="1914945" y="2825137"/>
          <a:ext cx="1258081" cy="36875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endParaRPr lang="en-US" sz="1600" kern="1200" dirty="0"/>
        </a:p>
      </dsp:txBody>
      <dsp:txXfrm>
        <a:off x="1914945" y="2825137"/>
        <a:ext cx="1258081" cy="368756"/>
      </dsp:txXfrm>
    </dsp:sp>
    <dsp:sp modelId="{6D0C7B23-7D86-4B9A-AE4D-629D8E9FDB90}">
      <dsp:nvSpPr>
        <dsp:cNvPr id="0" name=""/>
        <dsp:cNvSpPr/>
      </dsp:nvSpPr>
      <dsp:spPr>
        <a:xfrm rot="10800000">
          <a:off x="1411712" y="2999990"/>
          <a:ext cx="503232" cy="19050"/>
        </a:xfrm>
        <a:custGeom>
          <a:avLst/>
          <a:gdLst/>
          <a:ahLst/>
          <a:cxnLst/>
          <a:rect l="0" t="0" r="0" b="0"/>
          <a:pathLst>
            <a:path>
              <a:moveTo>
                <a:pt x="0" y="9525"/>
              </a:moveTo>
              <a:lnTo>
                <a:pt x="503232" y="952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1650748" y="2996934"/>
        <a:ext cx="25161" cy="25161"/>
      </dsp:txXfrm>
    </dsp:sp>
    <dsp:sp modelId="{9ECE98C3-A93F-47CD-88F5-6A881EAA1B66}">
      <dsp:nvSpPr>
        <dsp:cNvPr id="0" name=""/>
        <dsp:cNvSpPr/>
      </dsp:nvSpPr>
      <dsp:spPr>
        <a:xfrm>
          <a:off x="153631" y="2855064"/>
          <a:ext cx="1258081" cy="308903"/>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endParaRPr lang="en-US" sz="1600" kern="1200" dirty="0"/>
        </a:p>
      </dsp:txBody>
      <dsp:txXfrm>
        <a:off x="153631" y="2855064"/>
        <a:ext cx="1258081" cy="308903"/>
      </dsp:txXfrm>
    </dsp:sp>
    <dsp:sp modelId="{5C5C2E1C-1A8A-4821-92A1-7C8D4D1F0A86}">
      <dsp:nvSpPr>
        <dsp:cNvPr id="0" name=""/>
        <dsp:cNvSpPr/>
      </dsp:nvSpPr>
      <dsp:spPr>
        <a:xfrm rot="9317464">
          <a:off x="3147667" y="3355634"/>
          <a:ext cx="553950" cy="19050"/>
        </a:xfrm>
        <a:custGeom>
          <a:avLst/>
          <a:gdLst/>
          <a:ahLst/>
          <a:cxnLst/>
          <a:rect l="0" t="0" r="0" b="0"/>
          <a:pathLst>
            <a:path>
              <a:moveTo>
                <a:pt x="0" y="9525"/>
              </a:moveTo>
              <a:lnTo>
                <a:pt x="553950" y="952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9317464">
        <a:off x="3410794" y="3351310"/>
        <a:ext cx="27697" cy="27697"/>
      </dsp:txXfrm>
    </dsp:sp>
    <dsp:sp modelId="{B5B522D6-DDB1-424A-A480-8EEDF5B50B8F}">
      <dsp:nvSpPr>
        <dsp:cNvPr id="0" name=""/>
        <dsp:cNvSpPr/>
      </dsp:nvSpPr>
      <dsp:spPr>
        <a:xfrm>
          <a:off x="1914945" y="3288249"/>
          <a:ext cx="1258081" cy="385375"/>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endParaRPr lang="en-US" sz="1600" kern="1200" dirty="0"/>
        </a:p>
      </dsp:txBody>
      <dsp:txXfrm>
        <a:off x="1914945" y="3288249"/>
        <a:ext cx="1258081" cy="385375"/>
      </dsp:txXfrm>
    </dsp:sp>
    <dsp:sp modelId="{A7743D5B-9421-49AB-9795-F5E6F631B6F3}">
      <dsp:nvSpPr>
        <dsp:cNvPr id="0" name=""/>
        <dsp:cNvSpPr/>
      </dsp:nvSpPr>
      <dsp:spPr>
        <a:xfrm rot="10800000">
          <a:off x="1411712" y="3471412"/>
          <a:ext cx="503232" cy="19050"/>
        </a:xfrm>
        <a:custGeom>
          <a:avLst/>
          <a:gdLst/>
          <a:ahLst/>
          <a:cxnLst/>
          <a:rect l="0" t="0" r="0" b="0"/>
          <a:pathLst>
            <a:path>
              <a:moveTo>
                <a:pt x="0" y="9525"/>
              </a:moveTo>
              <a:lnTo>
                <a:pt x="503232" y="952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1650748" y="3468356"/>
        <a:ext cx="25161" cy="25161"/>
      </dsp:txXfrm>
    </dsp:sp>
    <dsp:sp modelId="{85E31050-59A4-4193-935E-BEF2FAE570D3}">
      <dsp:nvSpPr>
        <dsp:cNvPr id="0" name=""/>
        <dsp:cNvSpPr/>
      </dsp:nvSpPr>
      <dsp:spPr>
        <a:xfrm>
          <a:off x="153631" y="3326486"/>
          <a:ext cx="1258081" cy="308903"/>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endParaRPr lang="en-US" sz="1600" kern="1200" dirty="0"/>
        </a:p>
      </dsp:txBody>
      <dsp:txXfrm>
        <a:off x="153631" y="3326486"/>
        <a:ext cx="1258081" cy="308903"/>
      </dsp:txXfrm>
    </dsp:sp>
    <dsp:sp modelId="{05CFE6C1-3DA2-4B8B-A4A1-9C663F5B7F76}">
      <dsp:nvSpPr>
        <dsp:cNvPr id="0" name=""/>
        <dsp:cNvSpPr/>
      </dsp:nvSpPr>
      <dsp:spPr>
        <a:xfrm rot="10758588">
          <a:off x="4934322" y="4175898"/>
          <a:ext cx="503269" cy="19050"/>
        </a:xfrm>
        <a:custGeom>
          <a:avLst/>
          <a:gdLst/>
          <a:ahLst/>
          <a:cxnLst/>
          <a:rect l="0" t="0" r="0" b="0"/>
          <a:pathLst>
            <a:path>
              <a:moveTo>
                <a:pt x="0" y="9525"/>
              </a:moveTo>
              <a:lnTo>
                <a:pt x="503269" y="952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758588">
        <a:off x="5173375" y="4172841"/>
        <a:ext cx="25163" cy="25163"/>
      </dsp:txXfrm>
    </dsp:sp>
    <dsp:sp modelId="{6A965AF0-A863-4E91-8AFB-3715B264D374}">
      <dsp:nvSpPr>
        <dsp:cNvPr id="0" name=""/>
        <dsp:cNvSpPr/>
      </dsp:nvSpPr>
      <dsp:spPr>
        <a:xfrm>
          <a:off x="3676259" y="3873934"/>
          <a:ext cx="1258081" cy="629040"/>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b="1" kern="1200" dirty="0" smtClean="0">
              <a:cs typeface="B Mitra" pitchFamily="2" charset="-78"/>
            </a:rPr>
            <a:t>رفع ترس (امنیت)</a:t>
          </a:r>
          <a:endParaRPr lang="en-US" sz="1600" b="1" kern="1200" dirty="0">
            <a:cs typeface="B Mitra" pitchFamily="2" charset="-78"/>
          </a:endParaRPr>
        </a:p>
      </dsp:txBody>
      <dsp:txXfrm>
        <a:off x="3676259" y="3873934"/>
        <a:ext cx="1258081" cy="629040"/>
      </dsp:txXfrm>
    </dsp:sp>
    <dsp:sp modelId="{D18FF3E2-A161-4C65-85E4-89B5A3EFA6E5}">
      <dsp:nvSpPr>
        <dsp:cNvPr id="0" name=""/>
        <dsp:cNvSpPr/>
      </dsp:nvSpPr>
      <dsp:spPr>
        <a:xfrm rot="12208536">
          <a:off x="3150321" y="4069650"/>
          <a:ext cx="548643" cy="19050"/>
        </a:xfrm>
        <a:custGeom>
          <a:avLst/>
          <a:gdLst/>
          <a:ahLst/>
          <a:cxnLst/>
          <a:rect l="0" t="0" r="0" b="0"/>
          <a:pathLst>
            <a:path>
              <a:moveTo>
                <a:pt x="0" y="9525"/>
              </a:moveTo>
              <a:lnTo>
                <a:pt x="548643" y="952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2208536">
        <a:off x="3410926" y="4065459"/>
        <a:ext cx="27432" cy="27432"/>
      </dsp:txXfrm>
    </dsp:sp>
    <dsp:sp modelId="{AB0AC385-DDDC-4237-9F26-52CF430FBED4}">
      <dsp:nvSpPr>
        <dsp:cNvPr id="0" name=""/>
        <dsp:cNvSpPr/>
      </dsp:nvSpPr>
      <dsp:spPr>
        <a:xfrm>
          <a:off x="1914945" y="3767981"/>
          <a:ext cx="1258081" cy="403831"/>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endParaRPr lang="en-US" sz="1600" kern="1200" dirty="0"/>
        </a:p>
      </dsp:txBody>
      <dsp:txXfrm>
        <a:off x="1914945" y="3767981"/>
        <a:ext cx="1258081" cy="403831"/>
      </dsp:txXfrm>
    </dsp:sp>
    <dsp:sp modelId="{C2E8A643-1DE0-49F0-859D-C32E290DB66B}">
      <dsp:nvSpPr>
        <dsp:cNvPr id="0" name=""/>
        <dsp:cNvSpPr/>
      </dsp:nvSpPr>
      <dsp:spPr>
        <a:xfrm rot="10800000">
          <a:off x="1411712" y="3960372"/>
          <a:ext cx="503232" cy="19050"/>
        </a:xfrm>
        <a:custGeom>
          <a:avLst/>
          <a:gdLst/>
          <a:ahLst/>
          <a:cxnLst/>
          <a:rect l="0" t="0" r="0" b="0"/>
          <a:pathLst>
            <a:path>
              <a:moveTo>
                <a:pt x="0" y="9525"/>
              </a:moveTo>
              <a:lnTo>
                <a:pt x="503232" y="952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1650748" y="3957316"/>
        <a:ext cx="25161" cy="25161"/>
      </dsp:txXfrm>
    </dsp:sp>
    <dsp:sp modelId="{93E44CDE-DCDC-42A3-B342-F421FE48D901}">
      <dsp:nvSpPr>
        <dsp:cNvPr id="0" name=""/>
        <dsp:cNvSpPr/>
      </dsp:nvSpPr>
      <dsp:spPr>
        <a:xfrm>
          <a:off x="153631" y="3815445"/>
          <a:ext cx="1258081" cy="308903"/>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endParaRPr lang="en-US" sz="1600" kern="1200" dirty="0"/>
        </a:p>
      </dsp:txBody>
      <dsp:txXfrm>
        <a:off x="153631" y="3815445"/>
        <a:ext cx="1258081" cy="308903"/>
      </dsp:txXfrm>
    </dsp:sp>
    <dsp:sp modelId="{E1F5BAB6-C570-43C2-BD69-4B493936FE38}">
      <dsp:nvSpPr>
        <dsp:cNvPr id="0" name=""/>
        <dsp:cNvSpPr/>
      </dsp:nvSpPr>
      <dsp:spPr>
        <a:xfrm rot="9219910">
          <a:off x="3143889" y="4303476"/>
          <a:ext cx="561507" cy="19050"/>
        </a:xfrm>
        <a:custGeom>
          <a:avLst/>
          <a:gdLst/>
          <a:ahLst/>
          <a:cxnLst/>
          <a:rect l="0" t="0" r="0" b="0"/>
          <a:pathLst>
            <a:path>
              <a:moveTo>
                <a:pt x="0" y="9525"/>
              </a:moveTo>
              <a:lnTo>
                <a:pt x="561507" y="952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9219910">
        <a:off x="3410605" y="4298963"/>
        <a:ext cx="28075" cy="28075"/>
      </dsp:txXfrm>
    </dsp:sp>
    <dsp:sp modelId="{8A3EC511-A1E5-4CA8-84A7-F2404A54CB5D}">
      <dsp:nvSpPr>
        <dsp:cNvPr id="0" name=""/>
        <dsp:cNvSpPr/>
      </dsp:nvSpPr>
      <dsp:spPr>
        <a:xfrm>
          <a:off x="1914945" y="4266169"/>
          <a:ext cx="1258081" cy="342757"/>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endParaRPr lang="en-US" sz="1600" kern="1200" dirty="0"/>
        </a:p>
      </dsp:txBody>
      <dsp:txXfrm>
        <a:off x="1914945" y="4266169"/>
        <a:ext cx="1258081" cy="342757"/>
      </dsp:txXfrm>
    </dsp:sp>
    <dsp:sp modelId="{ACE1CD99-0031-4A11-AFE6-A416D9023785}">
      <dsp:nvSpPr>
        <dsp:cNvPr id="0" name=""/>
        <dsp:cNvSpPr/>
      </dsp:nvSpPr>
      <dsp:spPr>
        <a:xfrm rot="10800000">
          <a:off x="1411712" y="4428023"/>
          <a:ext cx="503232" cy="19050"/>
        </a:xfrm>
        <a:custGeom>
          <a:avLst/>
          <a:gdLst/>
          <a:ahLst/>
          <a:cxnLst/>
          <a:rect l="0" t="0" r="0" b="0"/>
          <a:pathLst>
            <a:path>
              <a:moveTo>
                <a:pt x="0" y="9525"/>
              </a:moveTo>
              <a:lnTo>
                <a:pt x="503232" y="952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1650748" y="4424967"/>
        <a:ext cx="25161" cy="25161"/>
      </dsp:txXfrm>
    </dsp:sp>
    <dsp:sp modelId="{9222B8A8-94A8-4521-8CE3-7FA5B77E6925}">
      <dsp:nvSpPr>
        <dsp:cNvPr id="0" name=""/>
        <dsp:cNvSpPr/>
      </dsp:nvSpPr>
      <dsp:spPr>
        <a:xfrm>
          <a:off x="153631" y="4283096"/>
          <a:ext cx="1258081" cy="308903"/>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endParaRPr lang="en-US" sz="1600" kern="1200" dirty="0"/>
        </a:p>
      </dsp:txBody>
      <dsp:txXfrm>
        <a:off x="153631" y="4283096"/>
        <a:ext cx="1258081" cy="308903"/>
      </dsp:txXfrm>
    </dsp:sp>
    <dsp:sp modelId="{90736ED7-AE8B-4B17-A25F-97F7538881F4}">
      <dsp:nvSpPr>
        <dsp:cNvPr id="0" name=""/>
        <dsp:cNvSpPr/>
      </dsp:nvSpPr>
      <dsp:spPr>
        <a:xfrm rot="7100450">
          <a:off x="4655921" y="4639372"/>
          <a:ext cx="1060071" cy="19050"/>
        </a:xfrm>
        <a:custGeom>
          <a:avLst/>
          <a:gdLst/>
          <a:ahLst/>
          <a:cxnLst/>
          <a:rect l="0" t="0" r="0" b="0"/>
          <a:pathLst>
            <a:path>
              <a:moveTo>
                <a:pt x="0" y="9525"/>
              </a:moveTo>
              <a:lnTo>
                <a:pt x="1060071" y="952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7100450">
        <a:off x="5159455" y="4622395"/>
        <a:ext cx="53003" cy="53003"/>
      </dsp:txXfrm>
    </dsp:sp>
    <dsp:sp modelId="{B118C0CB-CB46-49D0-B9FA-73D5AEE1270B}">
      <dsp:nvSpPr>
        <dsp:cNvPr id="0" name=""/>
        <dsp:cNvSpPr/>
      </dsp:nvSpPr>
      <dsp:spPr>
        <a:xfrm>
          <a:off x="3676259" y="4800882"/>
          <a:ext cx="1258081" cy="629040"/>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b="1" kern="1200" dirty="0" smtClean="0">
              <a:cs typeface="B Mitra" pitchFamily="2" charset="-78"/>
            </a:rPr>
            <a:t>رفع فقر (رفاه)</a:t>
          </a:r>
          <a:endParaRPr lang="en-US" sz="1600" b="1" kern="1200" dirty="0">
            <a:cs typeface="B Mitra" pitchFamily="2" charset="-78"/>
          </a:endParaRPr>
        </a:p>
      </dsp:txBody>
      <dsp:txXfrm>
        <a:off x="3676259" y="4800882"/>
        <a:ext cx="1258081" cy="629040"/>
      </dsp:txXfrm>
    </dsp:sp>
    <dsp:sp modelId="{9ED7EB52-D22D-4921-8CD7-DC3A1825EE81}">
      <dsp:nvSpPr>
        <dsp:cNvPr id="0" name=""/>
        <dsp:cNvSpPr/>
      </dsp:nvSpPr>
      <dsp:spPr>
        <a:xfrm rot="12260645">
          <a:off x="3148471" y="4992035"/>
          <a:ext cx="552343" cy="19050"/>
        </a:xfrm>
        <a:custGeom>
          <a:avLst/>
          <a:gdLst/>
          <a:ahLst/>
          <a:cxnLst/>
          <a:rect l="0" t="0" r="0" b="0"/>
          <a:pathLst>
            <a:path>
              <a:moveTo>
                <a:pt x="0" y="9525"/>
              </a:moveTo>
              <a:lnTo>
                <a:pt x="552343" y="952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2260645">
        <a:off x="3410834" y="4987751"/>
        <a:ext cx="27617" cy="27617"/>
      </dsp:txXfrm>
    </dsp:sp>
    <dsp:sp modelId="{C825451F-C247-4486-B4C1-D664330DBC13}">
      <dsp:nvSpPr>
        <dsp:cNvPr id="0" name=""/>
        <dsp:cNvSpPr/>
      </dsp:nvSpPr>
      <dsp:spPr>
        <a:xfrm>
          <a:off x="1914945" y="4703283"/>
          <a:ext cx="1258081" cy="368869"/>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endParaRPr lang="en-US" sz="1600" kern="1200" dirty="0"/>
        </a:p>
      </dsp:txBody>
      <dsp:txXfrm>
        <a:off x="1914945" y="4703283"/>
        <a:ext cx="1258081" cy="368869"/>
      </dsp:txXfrm>
    </dsp:sp>
    <dsp:sp modelId="{39AEA3EA-D95D-45DF-94A1-E3D9F1B7D928}">
      <dsp:nvSpPr>
        <dsp:cNvPr id="0" name=""/>
        <dsp:cNvSpPr/>
      </dsp:nvSpPr>
      <dsp:spPr>
        <a:xfrm rot="10800000">
          <a:off x="1411712" y="4878192"/>
          <a:ext cx="503232" cy="19050"/>
        </a:xfrm>
        <a:custGeom>
          <a:avLst/>
          <a:gdLst/>
          <a:ahLst/>
          <a:cxnLst/>
          <a:rect l="0" t="0" r="0" b="0"/>
          <a:pathLst>
            <a:path>
              <a:moveTo>
                <a:pt x="0" y="9525"/>
              </a:moveTo>
              <a:lnTo>
                <a:pt x="503232" y="952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1650748" y="4875137"/>
        <a:ext cx="25161" cy="25161"/>
      </dsp:txXfrm>
    </dsp:sp>
    <dsp:sp modelId="{7FDB90BF-2361-49A6-B165-2E148767A880}">
      <dsp:nvSpPr>
        <dsp:cNvPr id="0" name=""/>
        <dsp:cNvSpPr/>
      </dsp:nvSpPr>
      <dsp:spPr>
        <a:xfrm>
          <a:off x="153631" y="4733266"/>
          <a:ext cx="1258081" cy="308903"/>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endParaRPr lang="en-US" sz="1600" kern="1200" dirty="0"/>
        </a:p>
      </dsp:txBody>
      <dsp:txXfrm>
        <a:off x="153631" y="4733266"/>
        <a:ext cx="1258081" cy="308903"/>
      </dsp:txXfrm>
    </dsp:sp>
    <dsp:sp modelId="{02B9A40D-2491-4EF2-AD3C-0ED548B5C9C0}">
      <dsp:nvSpPr>
        <dsp:cNvPr id="0" name=""/>
        <dsp:cNvSpPr/>
      </dsp:nvSpPr>
      <dsp:spPr>
        <a:xfrm rot="9317145">
          <a:off x="3147655" y="5221683"/>
          <a:ext cx="553974" cy="19050"/>
        </a:xfrm>
        <a:custGeom>
          <a:avLst/>
          <a:gdLst/>
          <a:ahLst/>
          <a:cxnLst/>
          <a:rect l="0" t="0" r="0" b="0"/>
          <a:pathLst>
            <a:path>
              <a:moveTo>
                <a:pt x="0" y="9525"/>
              </a:moveTo>
              <a:lnTo>
                <a:pt x="553974" y="952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9317145">
        <a:off x="3410793" y="5217359"/>
        <a:ext cx="27698" cy="27698"/>
      </dsp:txXfrm>
    </dsp:sp>
    <dsp:sp modelId="{695C4760-E830-4863-ABAD-C7E5E4F1E0BA}">
      <dsp:nvSpPr>
        <dsp:cNvPr id="0" name=""/>
        <dsp:cNvSpPr/>
      </dsp:nvSpPr>
      <dsp:spPr>
        <a:xfrm>
          <a:off x="1914945" y="5166508"/>
          <a:ext cx="1258081" cy="361012"/>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endParaRPr lang="en-US" sz="1600" kern="1200" dirty="0"/>
        </a:p>
      </dsp:txBody>
      <dsp:txXfrm>
        <a:off x="1914945" y="5166508"/>
        <a:ext cx="1258081" cy="361012"/>
      </dsp:txXfrm>
    </dsp:sp>
    <dsp:sp modelId="{ECF60578-AA2F-4009-BF95-EC165E1EBE8F}">
      <dsp:nvSpPr>
        <dsp:cNvPr id="0" name=""/>
        <dsp:cNvSpPr/>
      </dsp:nvSpPr>
      <dsp:spPr>
        <a:xfrm rot="10800000">
          <a:off x="1411712" y="5337490"/>
          <a:ext cx="503232" cy="19050"/>
        </a:xfrm>
        <a:custGeom>
          <a:avLst/>
          <a:gdLst/>
          <a:ahLst/>
          <a:cxnLst/>
          <a:rect l="0" t="0" r="0" b="0"/>
          <a:pathLst>
            <a:path>
              <a:moveTo>
                <a:pt x="0" y="9525"/>
              </a:moveTo>
              <a:lnTo>
                <a:pt x="503232" y="952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1650748" y="5334434"/>
        <a:ext cx="25161" cy="25161"/>
      </dsp:txXfrm>
    </dsp:sp>
    <dsp:sp modelId="{7F9CFE90-F1B1-4C6C-9460-D9F9BB0DA68A}">
      <dsp:nvSpPr>
        <dsp:cNvPr id="0" name=""/>
        <dsp:cNvSpPr/>
      </dsp:nvSpPr>
      <dsp:spPr>
        <a:xfrm>
          <a:off x="153631" y="5192563"/>
          <a:ext cx="1258081" cy="308903"/>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endParaRPr lang="en-US" sz="1600" kern="1200" dirty="0"/>
        </a:p>
      </dsp:txBody>
      <dsp:txXfrm>
        <a:off x="153631" y="5192563"/>
        <a:ext cx="1258081" cy="308903"/>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8076866-1B7D-4865-9C10-575F98C14A2B}">
      <dsp:nvSpPr>
        <dsp:cNvPr id="0" name=""/>
        <dsp:cNvSpPr/>
      </dsp:nvSpPr>
      <dsp:spPr>
        <a:xfrm>
          <a:off x="1799828" y="1189854"/>
          <a:ext cx="2496343" cy="2496343"/>
        </a:xfrm>
        <a:prstGeom prst="ellipse">
          <a:avLst/>
        </a:prstGeom>
        <a:solidFill>
          <a:schemeClr val="accent3">
            <a:alpha val="50000"/>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tx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fa-IR" sz="3200" kern="1200" dirty="0" smtClean="0">
              <a:cs typeface="B Zar" pitchFamily="2" charset="-78"/>
            </a:rPr>
            <a:t>وضع مطلوب</a:t>
          </a:r>
          <a:endParaRPr lang="en-US" sz="3200" kern="1200" dirty="0">
            <a:cs typeface="B Zar" pitchFamily="2" charset="-78"/>
          </a:endParaRPr>
        </a:p>
      </dsp:txBody>
      <dsp:txXfrm>
        <a:off x="1799828" y="1189854"/>
        <a:ext cx="2496343" cy="2496343"/>
      </dsp:txXfrm>
    </dsp:sp>
    <dsp:sp modelId="{41B02F5E-78AE-4F60-BBE5-6BAA5615C074}">
      <dsp:nvSpPr>
        <dsp:cNvPr id="0" name=""/>
        <dsp:cNvSpPr/>
      </dsp:nvSpPr>
      <dsp:spPr>
        <a:xfrm>
          <a:off x="2423914" y="189835"/>
          <a:ext cx="1248171" cy="1248171"/>
        </a:xfrm>
        <a:prstGeom prst="ellipse">
          <a:avLst/>
        </a:prstGeom>
        <a:solidFill>
          <a:schemeClr val="accent3">
            <a:alpha val="50000"/>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a-IR" sz="2000" kern="1200" dirty="0" smtClean="0">
              <a:cs typeface="B Zar" pitchFamily="2" charset="-78"/>
            </a:rPr>
            <a:t>جامعه</a:t>
          </a:r>
          <a:endParaRPr lang="en-US" sz="2000" kern="1200" dirty="0">
            <a:cs typeface="B Zar" pitchFamily="2" charset="-78"/>
          </a:endParaRPr>
        </a:p>
      </dsp:txBody>
      <dsp:txXfrm>
        <a:off x="2423914" y="189835"/>
        <a:ext cx="1248171" cy="1248171"/>
      </dsp:txXfrm>
    </dsp:sp>
    <dsp:sp modelId="{362CEF58-C85B-4D52-B749-19578C0D6E69}">
      <dsp:nvSpPr>
        <dsp:cNvPr id="0" name=""/>
        <dsp:cNvSpPr/>
      </dsp:nvSpPr>
      <dsp:spPr>
        <a:xfrm>
          <a:off x="3830430" y="2625992"/>
          <a:ext cx="1248171" cy="1248171"/>
        </a:xfrm>
        <a:prstGeom prst="ellipse">
          <a:avLst/>
        </a:prstGeom>
        <a:solidFill>
          <a:schemeClr val="accent3">
            <a:alpha val="50000"/>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a-IR" sz="2000" kern="1200" dirty="0" smtClean="0">
              <a:cs typeface="B Zar" pitchFamily="2" charset="-78"/>
            </a:rPr>
            <a:t>حکمرانی</a:t>
          </a:r>
          <a:endParaRPr lang="en-US" sz="2000" kern="1200" dirty="0">
            <a:cs typeface="B Zar" pitchFamily="2" charset="-78"/>
          </a:endParaRPr>
        </a:p>
      </dsp:txBody>
      <dsp:txXfrm>
        <a:off x="3830430" y="2625992"/>
        <a:ext cx="1248171" cy="1248171"/>
      </dsp:txXfrm>
    </dsp:sp>
    <dsp:sp modelId="{F424865F-542A-4EF7-B577-F8EAFD6F82C2}">
      <dsp:nvSpPr>
        <dsp:cNvPr id="0" name=""/>
        <dsp:cNvSpPr/>
      </dsp:nvSpPr>
      <dsp:spPr>
        <a:xfrm>
          <a:off x="1017397" y="2625992"/>
          <a:ext cx="1248171" cy="1248171"/>
        </a:xfrm>
        <a:prstGeom prst="ellipse">
          <a:avLst/>
        </a:prstGeom>
        <a:solidFill>
          <a:schemeClr val="accent3">
            <a:alpha val="50000"/>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a-IR" sz="2000" kern="1200" dirty="0" smtClean="0">
              <a:cs typeface="B Zar" pitchFamily="2" charset="-78"/>
            </a:rPr>
            <a:t>حکومت</a:t>
          </a:r>
          <a:endParaRPr lang="en-US" sz="2000" kern="1200" dirty="0">
            <a:cs typeface="B Zar" pitchFamily="2" charset="-78"/>
          </a:endParaRPr>
        </a:p>
      </dsp:txBody>
      <dsp:txXfrm>
        <a:off x="1017397" y="2625992"/>
        <a:ext cx="1248171" cy="1248171"/>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9A76B1E-0BD1-43BB-8B34-9E4C0DDBCF01}">
      <dsp:nvSpPr>
        <dsp:cNvPr id="0" name=""/>
        <dsp:cNvSpPr/>
      </dsp:nvSpPr>
      <dsp:spPr>
        <a:xfrm>
          <a:off x="2356890" y="1197131"/>
          <a:ext cx="2775050" cy="2775050"/>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fa-IR" sz="2000" kern="1200" dirty="0" smtClean="0">
              <a:cs typeface="B Mitra" pitchFamily="2" charset="-78"/>
            </a:rPr>
            <a:t>واکنشهای محتمل در برابر تصاویر القایی از آینده</a:t>
          </a:r>
          <a:endParaRPr lang="en-US" sz="2000" kern="1200" dirty="0" smtClean="0">
            <a:cs typeface="B Mitra" pitchFamily="2" charset="-78"/>
          </a:endParaRPr>
        </a:p>
      </dsp:txBody>
      <dsp:txXfrm>
        <a:off x="2356890" y="1197131"/>
        <a:ext cx="2775050" cy="2775050"/>
      </dsp:txXfrm>
    </dsp:sp>
    <dsp:sp modelId="{863DF543-1717-4A05-BA46-1BCE12C31E96}">
      <dsp:nvSpPr>
        <dsp:cNvPr id="0" name=""/>
        <dsp:cNvSpPr/>
      </dsp:nvSpPr>
      <dsp:spPr>
        <a:xfrm>
          <a:off x="3050653" y="85616"/>
          <a:ext cx="1387525" cy="1387525"/>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fa-IR" sz="2000" kern="1200" dirty="0" smtClean="0">
              <a:cs typeface="B Mitra" pitchFamily="2" charset="-78"/>
            </a:rPr>
            <a:t>واکنش منفعل</a:t>
          </a:r>
          <a:endParaRPr lang="en-US" sz="2000" kern="1200" dirty="0" smtClean="0">
            <a:cs typeface="B Mitra" pitchFamily="2" charset="-78"/>
          </a:endParaRPr>
        </a:p>
      </dsp:txBody>
      <dsp:txXfrm>
        <a:off x="3050653" y="85616"/>
        <a:ext cx="1387525" cy="1387525"/>
      </dsp:txXfrm>
    </dsp:sp>
    <dsp:sp modelId="{EEF406EF-3E21-42C0-9FA9-ED267B590F3F}">
      <dsp:nvSpPr>
        <dsp:cNvPr id="0" name=""/>
        <dsp:cNvSpPr/>
      </dsp:nvSpPr>
      <dsp:spPr>
        <a:xfrm>
          <a:off x="4767573" y="1333032"/>
          <a:ext cx="1387525" cy="1387525"/>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fa-IR" sz="2000" kern="1200" dirty="0" smtClean="0">
              <a:cs typeface="B Mitra" pitchFamily="2" charset="-78"/>
            </a:rPr>
            <a:t>واکنش همنوا</a:t>
          </a:r>
          <a:endParaRPr lang="en-US" sz="2000" kern="1200" dirty="0" smtClean="0">
            <a:cs typeface="B Mitra" pitchFamily="2" charset="-78"/>
          </a:endParaRPr>
        </a:p>
      </dsp:txBody>
      <dsp:txXfrm>
        <a:off x="4767573" y="1333032"/>
        <a:ext cx="1387525" cy="1387525"/>
      </dsp:txXfrm>
    </dsp:sp>
    <dsp:sp modelId="{71DEB820-53EF-4DCA-A99F-2F4B342374FC}">
      <dsp:nvSpPr>
        <dsp:cNvPr id="0" name=""/>
        <dsp:cNvSpPr/>
      </dsp:nvSpPr>
      <dsp:spPr>
        <a:xfrm>
          <a:off x="4111768" y="3351393"/>
          <a:ext cx="1387525" cy="1387525"/>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fa-IR" sz="2000" kern="1200" dirty="0" smtClean="0">
              <a:cs typeface="B Mitra" pitchFamily="2" charset="-78"/>
            </a:rPr>
            <a:t>واکنش فعال</a:t>
          </a:r>
          <a:endParaRPr lang="en-US" sz="2000" kern="1200" dirty="0" smtClean="0">
            <a:cs typeface="B Mitra" pitchFamily="2" charset="-78"/>
          </a:endParaRPr>
        </a:p>
      </dsp:txBody>
      <dsp:txXfrm>
        <a:off x="4111768" y="3351393"/>
        <a:ext cx="1387525" cy="1387525"/>
      </dsp:txXfrm>
    </dsp:sp>
    <dsp:sp modelId="{863804CC-15B5-4129-B88F-7A50F87EA6DF}">
      <dsp:nvSpPr>
        <dsp:cNvPr id="0" name=""/>
        <dsp:cNvSpPr/>
      </dsp:nvSpPr>
      <dsp:spPr>
        <a:xfrm>
          <a:off x="1989538" y="3351393"/>
          <a:ext cx="1387525" cy="1387525"/>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fa-IR" sz="2000" kern="1200" dirty="0" smtClean="0">
              <a:cs typeface="B Mitra" pitchFamily="2" charset="-78"/>
            </a:rPr>
            <a:t>واکنش فوق فعال</a:t>
          </a:r>
          <a:endParaRPr lang="en-US" sz="2000" kern="1200" dirty="0" smtClean="0">
            <a:cs typeface="B Mitra" pitchFamily="2" charset="-78"/>
          </a:endParaRPr>
        </a:p>
      </dsp:txBody>
      <dsp:txXfrm>
        <a:off x="1989538" y="3351393"/>
        <a:ext cx="1387525" cy="1387525"/>
      </dsp:txXfrm>
    </dsp:sp>
    <dsp:sp modelId="{760CAD9B-CF61-4422-BA96-CAD371726295}">
      <dsp:nvSpPr>
        <dsp:cNvPr id="0" name=""/>
        <dsp:cNvSpPr/>
      </dsp:nvSpPr>
      <dsp:spPr>
        <a:xfrm>
          <a:off x="1333732" y="1333032"/>
          <a:ext cx="1387525" cy="1387525"/>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fa-IR" sz="2000" kern="1200" dirty="0" smtClean="0">
              <a:cs typeface="B Mitra" pitchFamily="2" charset="-78"/>
            </a:rPr>
            <a:t>واکنش آشفته حال</a:t>
          </a:r>
          <a:endParaRPr lang="en-US" sz="2000" kern="1200" dirty="0" smtClean="0">
            <a:cs typeface="B Mitra" pitchFamily="2" charset="-78"/>
          </a:endParaRPr>
        </a:p>
      </dsp:txBody>
      <dsp:txXfrm>
        <a:off x="1333732" y="1333032"/>
        <a:ext cx="1387525" cy="1387525"/>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98F6C78-6A2B-472D-A3A6-91919A0A1785}">
      <dsp:nvSpPr>
        <dsp:cNvPr id="0" name=""/>
        <dsp:cNvSpPr/>
      </dsp:nvSpPr>
      <dsp:spPr>
        <a:xfrm>
          <a:off x="3215686" y="2424585"/>
          <a:ext cx="1273483" cy="1273483"/>
        </a:xfrm>
        <a:prstGeom prst="ellipse">
          <a:avLst/>
        </a:prstGeom>
        <a:solidFill>
          <a:schemeClr val="accent1">
            <a:hueOff val="0"/>
            <a:satOff val="0"/>
            <a:lumOff val="0"/>
            <a:alphaOff val="0"/>
          </a:schemeClr>
        </a:solidFill>
        <a:ln>
          <a:noFill/>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fa-IR" sz="2000" b="0" kern="1200" dirty="0" smtClean="0">
              <a:cs typeface="B Mitra" pitchFamily="2" charset="-78"/>
            </a:rPr>
            <a:t>جامعه پیشرفته</a:t>
          </a:r>
          <a:endParaRPr lang="en-US" sz="2000" b="0" kern="1200" dirty="0">
            <a:cs typeface="B Mitra" pitchFamily="2" charset="-78"/>
          </a:endParaRPr>
        </a:p>
      </dsp:txBody>
      <dsp:txXfrm>
        <a:off x="3215686" y="2424585"/>
        <a:ext cx="1273483" cy="1273483"/>
      </dsp:txXfrm>
    </dsp:sp>
    <dsp:sp modelId="{3AFA1DCC-F7CA-4454-A35E-B23BB6353E48}">
      <dsp:nvSpPr>
        <dsp:cNvPr id="0" name=""/>
        <dsp:cNvSpPr/>
      </dsp:nvSpPr>
      <dsp:spPr>
        <a:xfrm rot="16200000">
          <a:off x="3278780" y="1836062"/>
          <a:ext cx="1147295" cy="29750"/>
        </a:xfrm>
        <a:custGeom>
          <a:avLst/>
          <a:gdLst/>
          <a:ahLst/>
          <a:cxnLst/>
          <a:rect l="0" t="0" r="0" b="0"/>
          <a:pathLst>
            <a:path>
              <a:moveTo>
                <a:pt x="0" y="14875"/>
              </a:moveTo>
              <a:lnTo>
                <a:pt x="1147295" y="14875"/>
              </a:lnTo>
            </a:path>
          </a:pathLst>
        </a:custGeom>
        <a:noFill/>
        <a:ln w="19050" cap="flat" cmpd="sng" algn="ctr">
          <a:solidFill>
            <a:schemeClr val="accent1">
              <a:shade val="60000"/>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cs typeface="B Mitra" pitchFamily="2" charset="-78"/>
          </a:endParaRPr>
        </a:p>
      </dsp:txBody>
      <dsp:txXfrm rot="16200000">
        <a:off x="3823745" y="1822255"/>
        <a:ext cx="57364" cy="57364"/>
      </dsp:txXfrm>
    </dsp:sp>
    <dsp:sp modelId="{BCA49187-BCDE-4FCA-894A-2D4A34A1D4B9}">
      <dsp:nvSpPr>
        <dsp:cNvPr id="0" name=""/>
        <dsp:cNvSpPr/>
      </dsp:nvSpPr>
      <dsp:spPr>
        <a:xfrm>
          <a:off x="3215686" y="3807"/>
          <a:ext cx="1273483" cy="1273483"/>
        </a:xfrm>
        <a:prstGeom prst="ellipse">
          <a:avLst/>
        </a:prstGeom>
        <a:solidFill>
          <a:schemeClr val="accent1">
            <a:hueOff val="0"/>
            <a:satOff val="0"/>
            <a:lumOff val="0"/>
            <a:alphaOff val="0"/>
          </a:schemeClr>
        </a:solidFill>
        <a:ln>
          <a:noFill/>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fa-IR" sz="2000" kern="1200" dirty="0" smtClean="0">
              <a:cs typeface="B Mitra" pitchFamily="2" charset="-78"/>
            </a:rPr>
            <a:t>نظریه پردازی</a:t>
          </a:r>
          <a:endParaRPr lang="en-US" sz="2000" kern="1200" dirty="0">
            <a:cs typeface="B Mitra" pitchFamily="2" charset="-78"/>
          </a:endParaRPr>
        </a:p>
      </dsp:txBody>
      <dsp:txXfrm>
        <a:off x="3215686" y="3807"/>
        <a:ext cx="1273483" cy="1273483"/>
      </dsp:txXfrm>
    </dsp:sp>
    <dsp:sp modelId="{F5D5BB0C-1912-402C-8B42-5FF6FAF907CD}">
      <dsp:nvSpPr>
        <dsp:cNvPr id="0" name=""/>
        <dsp:cNvSpPr/>
      </dsp:nvSpPr>
      <dsp:spPr>
        <a:xfrm rot="18600000">
          <a:off x="4056803" y="2119239"/>
          <a:ext cx="1147295" cy="29750"/>
        </a:xfrm>
        <a:custGeom>
          <a:avLst/>
          <a:gdLst/>
          <a:ahLst/>
          <a:cxnLst/>
          <a:rect l="0" t="0" r="0" b="0"/>
          <a:pathLst>
            <a:path>
              <a:moveTo>
                <a:pt x="0" y="14875"/>
              </a:moveTo>
              <a:lnTo>
                <a:pt x="1147295" y="14875"/>
              </a:lnTo>
            </a:path>
          </a:pathLst>
        </a:custGeom>
        <a:noFill/>
        <a:ln w="19050" cap="flat" cmpd="sng" algn="ctr">
          <a:solidFill>
            <a:schemeClr val="accent1">
              <a:shade val="60000"/>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cs typeface="B Mitra" pitchFamily="2" charset="-78"/>
          </a:endParaRPr>
        </a:p>
      </dsp:txBody>
      <dsp:txXfrm rot="18600000">
        <a:off x="4601768" y="2105433"/>
        <a:ext cx="57364" cy="57364"/>
      </dsp:txXfrm>
    </dsp:sp>
    <dsp:sp modelId="{E52DF77C-1234-47DF-A9FA-8B9A60B866A6}">
      <dsp:nvSpPr>
        <dsp:cNvPr id="0" name=""/>
        <dsp:cNvSpPr/>
      </dsp:nvSpPr>
      <dsp:spPr>
        <a:xfrm>
          <a:off x="4771732" y="570161"/>
          <a:ext cx="1273483" cy="1273483"/>
        </a:xfrm>
        <a:prstGeom prst="ellipse">
          <a:avLst/>
        </a:prstGeom>
        <a:solidFill>
          <a:schemeClr val="accent1">
            <a:hueOff val="0"/>
            <a:satOff val="0"/>
            <a:lumOff val="0"/>
            <a:alphaOff val="0"/>
          </a:schemeClr>
        </a:solidFill>
        <a:ln>
          <a:noFill/>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fa-IR" sz="2000" kern="1200" dirty="0" smtClean="0">
              <a:cs typeface="B Mitra" pitchFamily="2" charset="-78"/>
            </a:rPr>
            <a:t>شاخص سازی</a:t>
          </a:r>
          <a:endParaRPr lang="en-US" sz="2000" kern="1200" dirty="0">
            <a:cs typeface="B Mitra" pitchFamily="2" charset="-78"/>
          </a:endParaRPr>
        </a:p>
      </dsp:txBody>
      <dsp:txXfrm>
        <a:off x="4771732" y="570161"/>
        <a:ext cx="1273483" cy="1273483"/>
      </dsp:txXfrm>
    </dsp:sp>
    <dsp:sp modelId="{2C80A7D2-1C18-4B9C-BD6A-86D39DBCA73C}">
      <dsp:nvSpPr>
        <dsp:cNvPr id="0" name=""/>
        <dsp:cNvSpPr/>
      </dsp:nvSpPr>
      <dsp:spPr>
        <a:xfrm rot="21000000">
          <a:off x="4470781" y="2836270"/>
          <a:ext cx="1147295" cy="29750"/>
        </a:xfrm>
        <a:custGeom>
          <a:avLst/>
          <a:gdLst/>
          <a:ahLst/>
          <a:cxnLst/>
          <a:rect l="0" t="0" r="0" b="0"/>
          <a:pathLst>
            <a:path>
              <a:moveTo>
                <a:pt x="0" y="14875"/>
              </a:moveTo>
              <a:lnTo>
                <a:pt x="1147295" y="14875"/>
              </a:lnTo>
            </a:path>
          </a:pathLst>
        </a:custGeom>
        <a:noFill/>
        <a:ln w="19050" cap="flat" cmpd="sng" algn="ctr">
          <a:solidFill>
            <a:schemeClr val="accent1">
              <a:shade val="60000"/>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cs typeface="B Mitra" pitchFamily="2" charset="-78"/>
          </a:endParaRPr>
        </a:p>
      </dsp:txBody>
      <dsp:txXfrm rot="21000000">
        <a:off x="5015746" y="2822463"/>
        <a:ext cx="57364" cy="57364"/>
      </dsp:txXfrm>
    </dsp:sp>
    <dsp:sp modelId="{6A3F4DEC-617B-45F7-9F75-CA41A380BDBE}">
      <dsp:nvSpPr>
        <dsp:cNvPr id="0" name=""/>
        <dsp:cNvSpPr/>
      </dsp:nvSpPr>
      <dsp:spPr>
        <a:xfrm>
          <a:off x="5599687" y="2004221"/>
          <a:ext cx="1273483" cy="1273483"/>
        </a:xfrm>
        <a:prstGeom prst="ellipse">
          <a:avLst/>
        </a:prstGeom>
        <a:solidFill>
          <a:schemeClr val="accent1">
            <a:hueOff val="0"/>
            <a:satOff val="0"/>
            <a:lumOff val="0"/>
            <a:alphaOff val="0"/>
          </a:schemeClr>
        </a:solidFill>
        <a:ln>
          <a:noFill/>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fa-IR" sz="2000" kern="1200" dirty="0" smtClean="0">
              <a:cs typeface="B Mitra" pitchFamily="2" charset="-78"/>
            </a:rPr>
            <a:t>نظام سازی</a:t>
          </a:r>
          <a:endParaRPr lang="en-US" sz="2000" kern="1200" dirty="0">
            <a:cs typeface="B Mitra" pitchFamily="2" charset="-78"/>
          </a:endParaRPr>
        </a:p>
      </dsp:txBody>
      <dsp:txXfrm>
        <a:off x="5599687" y="2004221"/>
        <a:ext cx="1273483" cy="1273483"/>
      </dsp:txXfrm>
    </dsp:sp>
    <dsp:sp modelId="{E0833938-9140-4AD5-9ECA-204A9E491A8A}">
      <dsp:nvSpPr>
        <dsp:cNvPr id="0" name=""/>
        <dsp:cNvSpPr/>
      </dsp:nvSpPr>
      <dsp:spPr>
        <a:xfrm rot="1800000">
          <a:off x="4327008" y="3651646"/>
          <a:ext cx="1147295" cy="29750"/>
        </a:xfrm>
        <a:custGeom>
          <a:avLst/>
          <a:gdLst/>
          <a:ahLst/>
          <a:cxnLst/>
          <a:rect l="0" t="0" r="0" b="0"/>
          <a:pathLst>
            <a:path>
              <a:moveTo>
                <a:pt x="0" y="14875"/>
              </a:moveTo>
              <a:lnTo>
                <a:pt x="1147295" y="14875"/>
              </a:lnTo>
            </a:path>
          </a:pathLst>
        </a:custGeom>
        <a:noFill/>
        <a:ln w="19050" cap="flat" cmpd="sng" algn="ctr">
          <a:solidFill>
            <a:schemeClr val="accent1">
              <a:shade val="60000"/>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cs typeface="B Mitra" pitchFamily="2" charset="-78"/>
          </a:endParaRPr>
        </a:p>
      </dsp:txBody>
      <dsp:txXfrm rot="1800000">
        <a:off x="4871973" y="3637839"/>
        <a:ext cx="57364" cy="57364"/>
      </dsp:txXfrm>
    </dsp:sp>
    <dsp:sp modelId="{2A974F64-761E-4E94-93CA-F4D75483F5C5}">
      <dsp:nvSpPr>
        <dsp:cNvPr id="0" name=""/>
        <dsp:cNvSpPr/>
      </dsp:nvSpPr>
      <dsp:spPr>
        <a:xfrm>
          <a:off x="5312142" y="3634974"/>
          <a:ext cx="1273483" cy="1273483"/>
        </a:xfrm>
        <a:prstGeom prst="ellipse">
          <a:avLst/>
        </a:prstGeom>
        <a:solidFill>
          <a:schemeClr val="accent1">
            <a:hueOff val="0"/>
            <a:satOff val="0"/>
            <a:lumOff val="0"/>
            <a:alphaOff val="0"/>
          </a:schemeClr>
        </a:solidFill>
        <a:ln>
          <a:noFill/>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fa-IR" sz="2000" kern="1200" dirty="0" smtClean="0">
              <a:cs typeface="B Mitra" pitchFamily="2" charset="-78"/>
            </a:rPr>
            <a:t>نهاد سازی</a:t>
          </a:r>
          <a:endParaRPr lang="en-US" sz="2000" kern="1200" dirty="0">
            <a:cs typeface="B Mitra" pitchFamily="2" charset="-78"/>
          </a:endParaRPr>
        </a:p>
      </dsp:txBody>
      <dsp:txXfrm>
        <a:off x="5312142" y="3634974"/>
        <a:ext cx="1273483" cy="1273483"/>
      </dsp:txXfrm>
    </dsp:sp>
    <dsp:sp modelId="{F8880853-2E36-48F8-91E3-4B02FC7FBFFD}">
      <dsp:nvSpPr>
        <dsp:cNvPr id="0" name=""/>
        <dsp:cNvSpPr/>
      </dsp:nvSpPr>
      <dsp:spPr>
        <a:xfrm rot="4200000">
          <a:off x="3692757" y="4183845"/>
          <a:ext cx="1147295" cy="29750"/>
        </a:xfrm>
        <a:custGeom>
          <a:avLst/>
          <a:gdLst/>
          <a:ahLst/>
          <a:cxnLst/>
          <a:rect l="0" t="0" r="0" b="0"/>
          <a:pathLst>
            <a:path>
              <a:moveTo>
                <a:pt x="0" y="14875"/>
              </a:moveTo>
              <a:lnTo>
                <a:pt x="1147295" y="14875"/>
              </a:lnTo>
            </a:path>
          </a:pathLst>
        </a:custGeom>
        <a:noFill/>
        <a:ln w="19050" cap="flat" cmpd="sng" algn="ctr">
          <a:solidFill>
            <a:schemeClr val="accent1">
              <a:shade val="60000"/>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cs typeface="B Mitra" pitchFamily="2" charset="-78"/>
          </a:endParaRPr>
        </a:p>
      </dsp:txBody>
      <dsp:txXfrm rot="4200000">
        <a:off x="4237723" y="4170038"/>
        <a:ext cx="57364" cy="57364"/>
      </dsp:txXfrm>
    </dsp:sp>
    <dsp:sp modelId="{E84E6C6E-7AD6-4D43-85A1-8BB16BE477C9}">
      <dsp:nvSpPr>
        <dsp:cNvPr id="0" name=""/>
        <dsp:cNvSpPr/>
      </dsp:nvSpPr>
      <dsp:spPr>
        <a:xfrm>
          <a:off x="4043641" y="4699373"/>
          <a:ext cx="1273483" cy="1273483"/>
        </a:xfrm>
        <a:prstGeom prst="ellipse">
          <a:avLst/>
        </a:prstGeom>
        <a:solidFill>
          <a:schemeClr val="accent1">
            <a:hueOff val="0"/>
            <a:satOff val="0"/>
            <a:lumOff val="0"/>
            <a:alphaOff val="0"/>
          </a:schemeClr>
        </a:solidFill>
        <a:ln>
          <a:noFill/>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fa-IR" sz="2000" kern="1200" dirty="0" smtClean="0">
              <a:cs typeface="B Mitra" pitchFamily="2" charset="-78"/>
            </a:rPr>
            <a:t>گفتمان سازی</a:t>
          </a:r>
          <a:endParaRPr lang="en-US" sz="2000" kern="1200" dirty="0">
            <a:cs typeface="B Mitra" pitchFamily="2" charset="-78"/>
          </a:endParaRPr>
        </a:p>
      </dsp:txBody>
      <dsp:txXfrm>
        <a:off x="4043641" y="4699373"/>
        <a:ext cx="1273483" cy="1273483"/>
      </dsp:txXfrm>
    </dsp:sp>
    <dsp:sp modelId="{D5C587B8-AA13-4331-AD31-D97A2F556D59}">
      <dsp:nvSpPr>
        <dsp:cNvPr id="0" name=""/>
        <dsp:cNvSpPr/>
      </dsp:nvSpPr>
      <dsp:spPr>
        <a:xfrm rot="6600000">
          <a:off x="2864802" y="4183845"/>
          <a:ext cx="1147295" cy="29750"/>
        </a:xfrm>
        <a:custGeom>
          <a:avLst/>
          <a:gdLst/>
          <a:ahLst/>
          <a:cxnLst/>
          <a:rect l="0" t="0" r="0" b="0"/>
          <a:pathLst>
            <a:path>
              <a:moveTo>
                <a:pt x="0" y="14875"/>
              </a:moveTo>
              <a:lnTo>
                <a:pt x="1147295" y="14875"/>
              </a:lnTo>
            </a:path>
          </a:pathLst>
        </a:custGeom>
        <a:noFill/>
        <a:ln w="19050" cap="flat" cmpd="sng" algn="ctr">
          <a:solidFill>
            <a:schemeClr val="accent1">
              <a:shade val="60000"/>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cs typeface="B Mitra" pitchFamily="2" charset="-78"/>
          </a:endParaRPr>
        </a:p>
      </dsp:txBody>
      <dsp:txXfrm rot="6600000">
        <a:off x="3409768" y="4170038"/>
        <a:ext cx="57364" cy="57364"/>
      </dsp:txXfrm>
    </dsp:sp>
    <dsp:sp modelId="{59BDE0A7-C514-4F85-8F70-1DC5DFAD27BA}">
      <dsp:nvSpPr>
        <dsp:cNvPr id="0" name=""/>
        <dsp:cNvSpPr/>
      </dsp:nvSpPr>
      <dsp:spPr>
        <a:xfrm>
          <a:off x="2387731" y="4699373"/>
          <a:ext cx="1273483" cy="1273483"/>
        </a:xfrm>
        <a:prstGeom prst="ellipse">
          <a:avLst/>
        </a:prstGeom>
        <a:solidFill>
          <a:schemeClr val="accent1">
            <a:hueOff val="0"/>
            <a:satOff val="0"/>
            <a:lumOff val="0"/>
            <a:alphaOff val="0"/>
          </a:schemeClr>
        </a:solidFill>
        <a:ln>
          <a:noFill/>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fa-IR" sz="2000" kern="1200" dirty="0" smtClean="0">
              <a:cs typeface="B Mitra" pitchFamily="2" charset="-78"/>
            </a:rPr>
            <a:t>تصمیم سازی</a:t>
          </a:r>
          <a:endParaRPr lang="en-US" sz="2000" kern="1200" dirty="0">
            <a:cs typeface="B Mitra" pitchFamily="2" charset="-78"/>
          </a:endParaRPr>
        </a:p>
      </dsp:txBody>
      <dsp:txXfrm>
        <a:off x="2387731" y="4699373"/>
        <a:ext cx="1273483" cy="1273483"/>
      </dsp:txXfrm>
    </dsp:sp>
    <dsp:sp modelId="{09CFFE09-DAD5-4DBE-86DB-AEF32D80D2E0}">
      <dsp:nvSpPr>
        <dsp:cNvPr id="0" name=""/>
        <dsp:cNvSpPr/>
      </dsp:nvSpPr>
      <dsp:spPr>
        <a:xfrm rot="9000000">
          <a:off x="2230552" y="3651646"/>
          <a:ext cx="1147295" cy="29750"/>
        </a:xfrm>
        <a:custGeom>
          <a:avLst/>
          <a:gdLst/>
          <a:ahLst/>
          <a:cxnLst/>
          <a:rect l="0" t="0" r="0" b="0"/>
          <a:pathLst>
            <a:path>
              <a:moveTo>
                <a:pt x="0" y="14875"/>
              </a:moveTo>
              <a:lnTo>
                <a:pt x="1147295" y="14875"/>
              </a:lnTo>
            </a:path>
          </a:pathLst>
        </a:custGeom>
        <a:noFill/>
        <a:ln w="19050" cap="flat" cmpd="sng" algn="ctr">
          <a:solidFill>
            <a:schemeClr val="accent1">
              <a:shade val="60000"/>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cs typeface="B Mitra" pitchFamily="2" charset="-78"/>
          </a:endParaRPr>
        </a:p>
      </dsp:txBody>
      <dsp:txXfrm rot="9000000">
        <a:off x="2775517" y="3637839"/>
        <a:ext cx="57364" cy="57364"/>
      </dsp:txXfrm>
    </dsp:sp>
    <dsp:sp modelId="{035ADDDF-5C39-4F8E-A5A4-45D78B780F8D}">
      <dsp:nvSpPr>
        <dsp:cNvPr id="0" name=""/>
        <dsp:cNvSpPr/>
      </dsp:nvSpPr>
      <dsp:spPr>
        <a:xfrm>
          <a:off x="1119230" y="3634974"/>
          <a:ext cx="1273483" cy="1273483"/>
        </a:xfrm>
        <a:prstGeom prst="ellipse">
          <a:avLst/>
        </a:prstGeom>
        <a:solidFill>
          <a:schemeClr val="accent1">
            <a:hueOff val="0"/>
            <a:satOff val="0"/>
            <a:lumOff val="0"/>
            <a:alphaOff val="0"/>
          </a:schemeClr>
        </a:solidFill>
        <a:ln>
          <a:noFill/>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fa-IR" sz="2000" kern="1200" dirty="0" smtClean="0">
              <a:cs typeface="B Mitra" pitchFamily="2" charset="-78"/>
            </a:rPr>
            <a:t>واژه سازی</a:t>
          </a:r>
          <a:endParaRPr lang="en-US" sz="2000" kern="1200" dirty="0">
            <a:cs typeface="B Mitra" pitchFamily="2" charset="-78"/>
          </a:endParaRPr>
        </a:p>
      </dsp:txBody>
      <dsp:txXfrm>
        <a:off x="1119230" y="3634974"/>
        <a:ext cx="1273483" cy="1273483"/>
      </dsp:txXfrm>
    </dsp:sp>
    <dsp:sp modelId="{9020D2AC-D16A-4768-9250-3EB75BEEE805}">
      <dsp:nvSpPr>
        <dsp:cNvPr id="0" name=""/>
        <dsp:cNvSpPr/>
      </dsp:nvSpPr>
      <dsp:spPr>
        <a:xfrm rot="11400000">
          <a:off x="2086779" y="2836270"/>
          <a:ext cx="1147295" cy="29750"/>
        </a:xfrm>
        <a:custGeom>
          <a:avLst/>
          <a:gdLst/>
          <a:ahLst/>
          <a:cxnLst/>
          <a:rect l="0" t="0" r="0" b="0"/>
          <a:pathLst>
            <a:path>
              <a:moveTo>
                <a:pt x="0" y="14875"/>
              </a:moveTo>
              <a:lnTo>
                <a:pt x="1147295" y="14875"/>
              </a:lnTo>
            </a:path>
          </a:pathLst>
        </a:custGeom>
        <a:noFill/>
        <a:ln w="19050" cap="flat" cmpd="sng" algn="ctr">
          <a:solidFill>
            <a:schemeClr val="accent1">
              <a:shade val="60000"/>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cs typeface="B Mitra" pitchFamily="2" charset="-78"/>
          </a:endParaRPr>
        </a:p>
      </dsp:txBody>
      <dsp:txXfrm rot="11400000">
        <a:off x="2631744" y="2822463"/>
        <a:ext cx="57364" cy="57364"/>
      </dsp:txXfrm>
    </dsp:sp>
    <dsp:sp modelId="{BA87DCF4-1BCF-4C5D-89EF-3A03E036CFE4}">
      <dsp:nvSpPr>
        <dsp:cNvPr id="0" name=""/>
        <dsp:cNvSpPr/>
      </dsp:nvSpPr>
      <dsp:spPr>
        <a:xfrm>
          <a:off x="831684" y="2004221"/>
          <a:ext cx="1273483" cy="1273483"/>
        </a:xfrm>
        <a:prstGeom prst="ellipse">
          <a:avLst/>
        </a:prstGeom>
        <a:solidFill>
          <a:schemeClr val="accent1">
            <a:hueOff val="0"/>
            <a:satOff val="0"/>
            <a:lumOff val="0"/>
            <a:alphaOff val="0"/>
          </a:schemeClr>
        </a:solidFill>
        <a:ln>
          <a:noFill/>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fa-IR" sz="2000" kern="1200" dirty="0" smtClean="0">
              <a:cs typeface="B Mitra" pitchFamily="2" charset="-78"/>
            </a:rPr>
            <a:t>شبکه سازی</a:t>
          </a:r>
          <a:endParaRPr lang="en-US" sz="2000" kern="1200" dirty="0">
            <a:cs typeface="B Mitra" pitchFamily="2" charset="-78"/>
          </a:endParaRPr>
        </a:p>
      </dsp:txBody>
      <dsp:txXfrm>
        <a:off x="831684" y="2004221"/>
        <a:ext cx="1273483" cy="1273483"/>
      </dsp:txXfrm>
    </dsp:sp>
    <dsp:sp modelId="{2920BA9D-414E-46F1-AA20-86772BFF8A74}">
      <dsp:nvSpPr>
        <dsp:cNvPr id="0" name=""/>
        <dsp:cNvSpPr/>
      </dsp:nvSpPr>
      <dsp:spPr>
        <a:xfrm rot="13800000">
          <a:off x="2500757" y="2119239"/>
          <a:ext cx="1147295" cy="29750"/>
        </a:xfrm>
        <a:custGeom>
          <a:avLst/>
          <a:gdLst/>
          <a:ahLst/>
          <a:cxnLst/>
          <a:rect l="0" t="0" r="0" b="0"/>
          <a:pathLst>
            <a:path>
              <a:moveTo>
                <a:pt x="0" y="14875"/>
              </a:moveTo>
              <a:lnTo>
                <a:pt x="1147295" y="14875"/>
              </a:lnTo>
            </a:path>
          </a:pathLst>
        </a:custGeom>
        <a:noFill/>
        <a:ln w="19050" cap="flat" cmpd="sng" algn="ctr">
          <a:solidFill>
            <a:schemeClr val="accent1">
              <a:shade val="60000"/>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cs typeface="B Mitra" pitchFamily="2" charset="-78"/>
          </a:endParaRPr>
        </a:p>
      </dsp:txBody>
      <dsp:txXfrm rot="13800000">
        <a:off x="3045722" y="2105433"/>
        <a:ext cx="57364" cy="57364"/>
      </dsp:txXfrm>
    </dsp:sp>
    <dsp:sp modelId="{C0037A7D-F3E8-42A5-AA22-75F2B6260AE5}">
      <dsp:nvSpPr>
        <dsp:cNvPr id="0" name=""/>
        <dsp:cNvSpPr/>
      </dsp:nvSpPr>
      <dsp:spPr>
        <a:xfrm>
          <a:off x="1659639" y="570161"/>
          <a:ext cx="1273483" cy="1273483"/>
        </a:xfrm>
        <a:prstGeom prst="ellipse">
          <a:avLst/>
        </a:prstGeom>
        <a:solidFill>
          <a:schemeClr val="accent1">
            <a:hueOff val="0"/>
            <a:satOff val="0"/>
            <a:lumOff val="0"/>
            <a:alphaOff val="0"/>
          </a:schemeClr>
        </a:solidFill>
        <a:ln>
          <a:noFill/>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fa-IR" sz="2000" kern="1200" dirty="0" smtClean="0">
              <a:cs typeface="B Mitra" pitchFamily="2" charset="-78"/>
            </a:rPr>
            <a:t>کادر سازی</a:t>
          </a:r>
          <a:endParaRPr lang="en-US" sz="2000" kern="1200" dirty="0">
            <a:cs typeface="B Mitra" pitchFamily="2" charset="-78"/>
          </a:endParaRPr>
        </a:p>
      </dsp:txBody>
      <dsp:txXfrm>
        <a:off x="1659639" y="570161"/>
        <a:ext cx="1273483" cy="1273483"/>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D48E6A2-2716-4DC5-9AE6-0490EEB04545}">
      <dsp:nvSpPr>
        <dsp:cNvPr id="0" name=""/>
        <dsp:cNvSpPr/>
      </dsp:nvSpPr>
      <dsp:spPr>
        <a:xfrm>
          <a:off x="4787706" y="52"/>
          <a:ext cx="841623" cy="8416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t>Public  Issue</a:t>
          </a:r>
        </a:p>
        <a:p>
          <a:pPr lvl="0" algn="ctr" defTabSz="622300">
            <a:lnSpc>
              <a:spcPct val="90000"/>
            </a:lnSpc>
            <a:spcBef>
              <a:spcPct val="0"/>
            </a:spcBef>
            <a:spcAft>
              <a:spcPct val="35000"/>
            </a:spcAft>
          </a:pPr>
          <a:r>
            <a:rPr lang="fa-IR" sz="1400" b="1" kern="1200" dirty="0" smtClean="0">
              <a:cs typeface="B Lotus" pitchFamily="2" charset="-78"/>
            </a:rPr>
            <a:t>موضوع عمومي</a:t>
          </a:r>
          <a:endParaRPr lang="en-US" sz="1400" b="1" kern="1200" dirty="0"/>
        </a:p>
      </dsp:txBody>
      <dsp:txXfrm>
        <a:off x="4787706" y="52"/>
        <a:ext cx="841623" cy="841623"/>
      </dsp:txXfrm>
    </dsp:sp>
    <dsp:sp modelId="{26233025-F521-49D5-B5E5-DCDB7C1E2542}">
      <dsp:nvSpPr>
        <dsp:cNvPr id="0" name=""/>
        <dsp:cNvSpPr/>
      </dsp:nvSpPr>
      <dsp:spPr>
        <a:xfrm>
          <a:off x="2159537" y="44772"/>
          <a:ext cx="4360355" cy="4360355"/>
        </a:xfrm>
        <a:prstGeom prst="circularArrow">
          <a:avLst>
            <a:gd name="adj1" fmla="val 3764"/>
            <a:gd name="adj2" fmla="val 234845"/>
            <a:gd name="adj3" fmla="val 19826904"/>
            <a:gd name="adj4" fmla="val 18605619"/>
            <a:gd name="adj5" fmla="val 4391"/>
          </a:avLst>
        </a:prstGeom>
        <a:gradFill rotWithShape="0">
          <a:gsLst>
            <a:gs pos="0">
              <a:schemeClr val="accent3">
                <a:hueOff val="0"/>
                <a:satOff val="0"/>
                <a:lumOff val="0"/>
                <a:alphaOff val="0"/>
                <a:tint val="45000"/>
                <a:satMod val="200000"/>
              </a:schemeClr>
            </a:gs>
            <a:gs pos="30000">
              <a:schemeClr val="accent3">
                <a:hueOff val="0"/>
                <a:satOff val="0"/>
                <a:lumOff val="0"/>
                <a:alphaOff val="0"/>
                <a:tint val="61000"/>
                <a:satMod val="200000"/>
              </a:schemeClr>
            </a:gs>
            <a:gs pos="45000">
              <a:schemeClr val="accent3">
                <a:hueOff val="0"/>
                <a:satOff val="0"/>
                <a:lumOff val="0"/>
                <a:alphaOff val="0"/>
                <a:tint val="66000"/>
                <a:satMod val="200000"/>
              </a:schemeClr>
            </a:gs>
            <a:gs pos="55000">
              <a:schemeClr val="accent3">
                <a:hueOff val="0"/>
                <a:satOff val="0"/>
                <a:lumOff val="0"/>
                <a:alphaOff val="0"/>
                <a:tint val="66000"/>
                <a:satMod val="200000"/>
              </a:schemeClr>
            </a:gs>
            <a:gs pos="73000">
              <a:schemeClr val="accent3">
                <a:hueOff val="0"/>
                <a:satOff val="0"/>
                <a:lumOff val="0"/>
                <a:alphaOff val="0"/>
                <a:tint val="61000"/>
                <a:satMod val="200000"/>
              </a:schemeClr>
            </a:gs>
            <a:gs pos="100000">
              <a:schemeClr val="accent3">
                <a:hueOff val="0"/>
                <a:satOff val="0"/>
                <a:lumOff val="0"/>
                <a:alphaOff val="0"/>
                <a:tint val="45000"/>
                <a:satMod val="200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6829B792-A1C6-4E3D-8A89-6542BDB6C814}">
      <dsp:nvSpPr>
        <dsp:cNvPr id="0" name=""/>
        <dsp:cNvSpPr/>
      </dsp:nvSpPr>
      <dsp:spPr>
        <a:xfrm>
          <a:off x="5711315" y="1358566"/>
          <a:ext cx="1161162" cy="8416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t>Agenda  Setting</a:t>
          </a:r>
          <a:endParaRPr lang="fa-IR" sz="1400" b="1" kern="1200" dirty="0" smtClean="0"/>
        </a:p>
        <a:p>
          <a:pPr lvl="0" algn="ctr" defTabSz="622300">
            <a:lnSpc>
              <a:spcPct val="90000"/>
            </a:lnSpc>
            <a:spcBef>
              <a:spcPct val="0"/>
            </a:spcBef>
            <a:spcAft>
              <a:spcPct val="35000"/>
            </a:spcAft>
          </a:pPr>
          <a:r>
            <a:rPr lang="fa-IR" sz="1400" b="1" kern="1200" dirty="0" smtClean="0">
              <a:cs typeface="B Lotus" pitchFamily="2" charset="-78"/>
            </a:rPr>
            <a:t>دستورکارگذاری</a:t>
          </a:r>
          <a:endParaRPr lang="en-US" sz="1400" b="1" kern="1200" dirty="0"/>
        </a:p>
      </dsp:txBody>
      <dsp:txXfrm>
        <a:off x="5711315" y="1358566"/>
        <a:ext cx="1161162" cy="841623"/>
      </dsp:txXfrm>
    </dsp:sp>
    <dsp:sp modelId="{5593BFA9-8257-4B05-9879-CEAD431F3F9D}">
      <dsp:nvSpPr>
        <dsp:cNvPr id="0" name=""/>
        <dsp:cNvSpPr/>
      </dsp:nvSpPr>
      <dsp:spPr>
        <a:xfrm>
          <a:off x="2159537" y="44772"/>
          <a:ext cx="4360355" cy="4360355"/>
        </a:xfrm>
        <a:prstGeom prst="circularArrow">
          <a:avLst>
            <a:gd name="adj1" fmla="val 3764"/>
            <a:gd name="adj2" fmla="val 234845"/>
            <a:gd name="adj3" fmla="val 1230024"/>
            <a:gd name="adj4" fmla="val 21557488"/>
            <a:gd name="adj5" fmla="val 4391"/>
          </a:avLst>
        </a:prstGeom>
        <a:gradFill rotWithShape="0">
          <a:gsLst>
            <a:gs pos="0">
              <a:schemeClr val="accent3">
                <a:hueOff val="1875044"/>
                <a:satOff val="-2813"/>
                <a:lumOff val="-458"/>
                <a:alphaOff val="0"/>
                <a:tint val="45000"/>
                <a:satMod val="200000"/>
              </a:schemeClr>
            </a:gs>
            <a:gs pos="30000">
              <a:schemeClr val="accent3">
                <a:hueOff val="1875044"/>
                <a:satOff val="-2813"/>
                <a:lumOff val="-458"/>
                <a:alphaOff val="0"/>
                <a:tint val="61000"/>
                <a:satMod val="200000"/>
              </a:schemeClr>
            </a:gs>
            <a:gs pos="45000">
              <a:schemeClr val="accent3">
                <a:hueOff val="1875044"/>
                <a:satOff val="-2813"/>
                <a:lumOff val="-458"/>
                <a:alphaOff val="0"/>
                <a:tint val="66000"/>
                <a:satMod val="200000"/>
              </a:schemeClr>
            </a:gs>
            <a:gs pos="55000">
              <a:schemeClr val="accent3">
                <a:hueOff val="1875044"/>
                <a:satOff val="-2813"/>
                <a:lumOff val="-458"/>
                <a:alphaOff val="0"/>
                <a:tint val="66000"/>
                <a:satMod val="200000"/>
              </a:schemeClr>
            </a:gs>
            <a:gs pos="73000">
              <a:schemeClr val="accent3">
                <a:hueOff val="1875044"/>
                <a:satOff val="-2813"/>
                <a:lumOff val="-458"/>
                <a:alphaOff val="0"/>
                <a:tint val="61000"/>
                <a:satMod val="200000"/>
              </a:schemeClr>
            </a:gs>
            <a:gs pos="100000">
              <a:schemeClr val="accent3">
                <a:hueOff val="1875044"/>
                <a:satOff val="-2813"/>
                <a:lumOff val="-458"/>
                <a:alphaOff val="0"/>
                <a:tint val="45000"/>
                <a:satMod val="200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4DB465FA-0A5B-480A-8807-F0FEEF1069CF}">
      <dsp:nvSpPr>
        <dsp:cNvPr id="0" name=""/>
        <dsp:cNvSpPr/>
      </dsp:nvSpPr>
      <dsp:spPr>
        <a:xfrm>
          <a:off x="5436096" y="3052605"/>
          <a:ext cx="938291" cy="8416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t>Policy  Formation</a:t>
          </a:r>
          <a:endParaRPr lang="fa-IR" sz="1400" b="1" kern="1200" dirty="0" smtClean="0"/>
        </a:p>
        <a:p>
          <a:pPr lvl="0" algn="ctr" defTabSz="622300">
            <a:lnSpc>
              <a:spcPct val="90000"/>
            </a:lnSpc>
            <a:spcBef>
              <a:spcPct val="0"/>
            </a:spcBef>
            <a:spcAft>
              <a:spcPct val="35000"/>
            </a:spcAft>
          </a:pPr>
          <a:r>
            <a:rPr lang="fa-IR" sz="1400" b="1" kern="1200" dirty="0" smtClean="0">
              <a:cs typeface="B Lotus" pitchFamily="2" charset="-78"/>
            </a:rPr>
            <a:t>شكل‌گيري خط‌مشي</a:t>
          </a:r>
          <a:endParaRPr lang="en-US" sz="1400" b="1" kern="1200" dirty="0"/>
        </a:p>
      </dsp:txBody>
      <dsp:txXfrm>
        <a:off x="5436096" y="3052605"/>
        <a:ext cx="938291" cy="841623"/>
      </dsp:txXfrm>
    </dsp:sp>
    <dsp:sp modelId="{71030837-4C3A-49E3-8D4F-C7A615CE1A29}">
      <dsp:nvSpPr>
        <dsp:cNvPr id="0" name=""/>
        <dsp:cNvSpPr/>
      </dsp:nvSpPr>
      <dsp:spPr>
        <a:xfrm>
          <a:off x="2159537" y="44772"/>
          <a:ext cx="4360355" cy="4360355"/>
        </a:xfrm>
        <a:prstGeom prst="circularArrow">
          <a:avLst>
            <a:gd name="adj1" fmla="val 3764"/>
            <a:gd name="adj2" fmla="val 234845"/>
            <a:gd name="adj3" fmla="val 3870608"/>
            <a:gd name="adj4" fmla="val 3388500"/>
            <a:gd name="adj5" fmla="val 4391"/>
          </a:avLst>
        </a:prstGeom>
        <a:gradFill rotWithShape="0">
          <a:gsLst>
            <a:gs pos="0">
              <a:schemeClr val="accent3">
                <a:hueOff val="3750088"/>
                <a:satOff val="-5627"/>
                <a:lumOff val="-915"/>
                <a:alphaOff val="0"/>
                <a:tint val="45000"/>
                <a:satMod val="200000"/>
              </a:schemeClr>
            </a:gs>
            <a:gs pos="30000">
              <a:schemeClr val="accent3">
                <a:hueOff val="3750088"/>
                <a:satOff val="-5627"/>
                <a:lumOff val="-915"/>
                <a:alphaOff val="0"/>
                <a:tint val="61000"/>
                <a:satMod val="200000"/>
              </a:schemeClr>
            </a:gs>
            <a:gs pos="45000">
              <a:schemeClr val="accent3">
                <a:hueOff val="3750088"/>
                <a:satOff val="-5627"/>
                <a:lumOff val="-915"/>
                <a:alphaOff val="0"/>
                <a:tint val="66000"/>
                <a:satMod val="200000"/>
              </a:schemeClr>
            </a:gs>
            <a:gs pos="55000">
              <a:schemeClr val="accent3">
                <a:hueOff val="3750088"/>
                <a:satOff val="-5627"/>
                <a:lumOff val="-915"/>
                <a:alphaOff val="0"/>
                <a:tint val="66000"/>
                <a:satMod val="200000"/>
              </a:schemeClr>
            </a:gs>
            <a:gs pos="73000">
              <a:schemeClr val="accent3">
                <a:hueOff val="3750088"/>
                <a:satOff val="-5627"/>
                <a:lumOff val="-915"/>
                <a:alphaOff val="0"/>
                <a:tint val="61000"/>
                <a:satMod val="200000"/>
              </a:schemeClr>
            </a:gs>
            <a:gs pos="100000">
              <a:schemeClr val="accent3">
                <a:hueOff val="3750088"/>
                <a:satOff val="-5627"/>
                <a:lumOff val="-915"/>
                <a:alphaOff val="0"/>
                <a:tint val="45000"/>
                <a:satMod val="200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5C812527-9A9A-497B-A735-EAF6AA7E0740}">
      <dsp:nvSpPr>
        <dsp:cNvPr id="0" name=""/>
        <dsp:cNvSpPr/>
      </dsp:nvSpPr>
      <dsp:spPr>
        <a:xfrm>
          <a:off x="3603375" y="3806524"/>
          <a:ext cx="1472680" cy="8416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t>Policy  Implementation</a:t>
          </a:r>
          <a:endParaRPr lang="fa-IR" sz="1400" b="1" kern="1200" dirty="0" smtClean="0"/>
        </a:p>
        <a:p>
          <a:pPr lvl="0" algn="ctr" defTabSz="622300">
            <a:lnSpc>
              <a:spcPct val="90000"/>
            </a:lnSpc>
            <a:spcBef>
              <a:spcPct val="0"/>
            </a:spcBef>
            <a:spcAft>
              <a:spcPct val="35000"/>
            </a:spcAft>
          </a:pPr>
          <a:r>
            <a:rPr lang="fa-IR" sz="1400" b="1" kern="1200" dirty="0" smtClean="0">
              <a:cs typeface="B Lotus" pitchFamily="2" charset="-78"/>
            </a:rPr>
            <a:t>اجراي خط‌مشي</a:t>
          </a:r>
          <a:endParaRPr lang="en-US" sz="1400" b="1" kern="1200" dirty="0"/>
        </a:p>
      </dsp:txBody>
      <dsp:txXfrm>
        <a:off x="3603375" y="3806524"/>
        <a:ext cx="1472680" cy="841623"/>
      </dsp:txXfrm>
    </dsp:sp>
    <dsp:sp modelId="{51EB0D39-5981-4C65-B6A0-6608F7924D10}">
      <dsp:nvSpPr>
        <dsp:cNvPr id="0" name=""/>
        <dsp:cNvSpPr/>
      </dsp:nvSpPr>
      <dsp:spPr>
        <a:xfrm>
          <a:off x="2159537" y="44772"/>
          <a:ext cx="4360355" cy="4360355"/>
        </a:xfrm>
        <a:prstGeom prst="circularArrow">
          <a:avLst>
            <a:gd name="adj1" fmla="val 3764"/>
            <a:gd name="adj2" fmla="val 234845"/>
            <a:gd name="adj3" fmla="val 7176655"/>
            <a:gd name="adj4" fmla="val 6694547"/>
            <a:gd name="adj5" fmla="val 4391"/>
          </a:avLst>
        </a:prstGeom>
        <a:gradFill rotWithShape="0">
          <a:gsLst>
            <a:gs pos="0">
              <a:schemeClr val="accent3">
                <a:hueOff val="5625132"/>
                <a:satOff val="-8440"/>
                <a:lumOff val="-1373"/>
                <a:alphaOff val="0"/>
                <a:tint val="45000"/>
                <a:satMod val="200000"/>
              </a:schemeClr>
            </a:gs>
            <a:gs pos="30000">
              <a:schemeClr val="accent3">
                <a:hueOff val="5625132"/>
                <a:satOff val="-8440"/>
                <a:lumOff val="-1373"/>
                <a:alphaOff val="0"/>
                <a:tint val="61000"/>
                <a:satMod val="200000"/>
              </a:schemeClr>
            </a:gs>
            <a:gs pos="45000">
              <a:schemeClr val="accent3">
                <a:hueOff val="5625132"/>
                <a:satOff val="-8440"/>
                <a:lumOff val="-1373"/>
                <a:alphaOff val="0"/>
                <a:tint val="66000"/>
                <a:satMod val="200000"/>
              </a:schemeClr>
            </a:gs>
            <a:gs pos="55000">
              <a:schemeClr val="accent3">
                <a:hueOff val="5625132"/>
                <a:satOff val="-8440"/>
                <a:lumOff val="-1373"/>
                <a:alphaOff val="0"/>
                <a:tint val="66000"/>
                <a:satMod val="200000"/>
              </a:schemeClr>
            </a:gs>
            <a:gs pos="73000">
              <a:schemeClr val="accent3">
                <a:hueOff val="5625132"/>
                <a:satOff val="-8440"/>
                <a:lumOff val="-1373"/>
                <a:alphaOff val="0"/>
                <a:tint val="61000"/>
                <a:satMod val="200000"/>
              </a:schemeClr>
            </a:gs>
            <a:gs pos="100000">
              <a:schemeClr val="accent3">
                <a:hueOff val="5625132"/>
                <a:satOff val="-8440"/>
                <a:lumOff val="-1373"/>
                <a:alphaOff val="0"/>
                <a:tint val="45000"/>
                <a:satMod val="200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3AED9E7F-DDA4-4274-B1EE-E537D556E782}">
      <dsp:nvSpPr>
        <dsp:cNvPr id="0" name=""/>
        <dsp:cNvSpPr/>
      </dsp:nvSpPr>
      <dsp:spPr>
        <a:xfrm>
          <a:off x="2195735" y="3052605"/>
          <a:ext cx="1156903" cy="8416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t>Policy  Evaluation</a:t>
          </a:r>
          <a:endParaRPr lang="fa-IR" sz="1400" b="1" kern="1200" dirty="0" smtClean="0"/>
        </a:p>
        <a:p>
          <a:pPr lvl="0" algn="ctr" defTabSz="622300">
            <a:lnSpc>
              <a:spcPct val="90000"/>
            </a:lnSpc>
            <a:spcBef>
              <a:spcPct val="0"/>
            </a:spcBef>
            <a:spcAft>
              <a:spcPct val="35000"/>
            </a:spcAft>
          </a:pPr>
          <a:r>
            <a:rPr lang="fa-IR" sz="1400" b="1" kern="1200" dirty="0" smtClean="0">
              <a:cs typeface="B Lotus" pitchFamily="2" charset="-78"/>
            </a:rPr>
            <a:t>ارزيابي خط‌مشي</a:t>
          </a:r>
          <a:endParaRPr lang="en-US" sz="1400" b="1" kern="1200" dirty="0"/>
        </a:p>
      </dsp:txBody>
      <dsp:txXfrm>
        <a:off x="2195735" y="3052605"/>
        <a:ext cx="1156903" cy="841623"/>
      </dsp:txXfrm>
    </dsp:sp>
    <dsp:sp modelId="{08DFA280-6883-41EF-A04F-0CAABCF0B39C}">
      <dsp:nvSpPr>
        <dsp:cNvPr id="0" name=""/>
        <dsp:cNvSpPr/>
      </dsp:nvSpPr>
      <dsp:spPr>
        <a:xfrm>
          <a:off x="2159537" y="44772"/>
          <a:ext cx="4360355" cy="4360355"/>
        </a:xfrm>
        <a:prstGeom prst="circularArrow">
          <a:avLst>
            <a:gd name="adj1" fmla="val 3764"/>
            <a:gd name="adj2" fmla="val 234845"/>
            <a:gd name="adj3" fmla="val 10607666"/>
            <a:gd name="adj4" fmla="val 9335131"/>
            <a:gd name="adj5" fmla="val 4391"/>
          </a:avLst>
        </a:prstGeom>
        <a:gradFill rotWithShape="0">
          <a:gsLst>
            <a:gs pos="0">
              <a:schemeClr val="accent3">
                <a:hueOff val="7500176"/>
                <a:satOff val="-11253"/>
                <a:lumOff val="-1830"/>
                <a:alphaOff val="0"/>
                <a:tint val="45000"/>
                <a:satMod val="200000"/>
              </a:schemeClr>
            </a:gs>
            <a:gs pos="30000">
              <a:schemeClr val="accent3">
                <a:hueOff val="7500176"/>
                <a:satOff val="-11253"/>
                <a:lumOff val="-1830"/>
                <a:alphaOff val="0"/>
                <a:tint val="61000"/>
                <a:satMod val="200000"/>
              </a:schemeClr>
            </a:gs>
            <a:gs pos="45000">
              <a:schemeClr val="accent3">
                <a:hueOff val="7500176"/>
                <a:satOff val="-11253"/>
                <a:lumOff val="-1830"/>
                <a:alphaOff val="0"/>
                <a:tint val="66000"/>
                <a:satMod val="200000"/>
              </a:schemeClr>
            </a:gs>
            <a:gs pos="55000">
              <a:schemeClr val="accent3">
                <a:hueOff val="7500176"/>
                <a:satOff val="-11253"/>
                <a:lumOff val="-1830"/>
                <a:alphaOff val="0"/>
                <a:tint val="66000"/>
                <a:satMod val="200000"/>
              </a:schemeClr>
            </a:gs>
            <a:gs pos="73000">
              <a:schemeClr val="accent3">
                <a:hueOff val="7500176"/>
                <a:satOff val="-11253"/>
                <a:lumOff val="-1830"/>
                <a:alphaOff val="0"/>
                <a:tint val="61000"/>
                <a:satMod val="200000"/>
              </a:schemeClr>
            </a:gs>
            <a:gs pos="100000">
              <a:schemeClr val="accent3">
                <a:hueOff val="7500176"/>
                <a:satOff val="-11253"/>
                <a:lumOff val="-1830"/>
                <a:alphaOff val="0"/>
                <a:tint val="45000"/>
                <a:satMod val="200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5E8C4930-F648-46C3-9D00-635429A169DC}">
      <dsp:nvSpPr>
        <dsp:cNvPr id="0" name=""/>
        <dsp:cNvSpPr/>
      </dsp:nvSpPr>
      <dsp:spPr>
        <a:xfrm>
          <a:off x="1966722" y="1358566"/>
          <a:ext cx="841623" cy="8416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t>Policy  change</a:t>
          </a:r>
          <a:endParaRPr lang="fa-IR" sz="1400" b="1" kern="1200" dirty="0" smtClean="0"/>
        </a:p>
        <a:p>
          <a:pPr lvl="0" algn="ctr" defTabSz="622300">
            <a:lnSpc>
              <a:spcPct val="90000"/>
            </a:lnSpc>
            <a:spcBef>
              <a:spcPct val="0"/>
            </a:spcBef>
            <a:spcAft>
              <a:spcPct val="35000"/>
            </a:spcAft>
          </a:pPr>
          <a:r>
            <a:rPr lang="fa-IR" sz="1400" b="1" kern="1200" dirty="0" smtClean="0">
              <a:cs typeface="B Lotus" pitchFamily="2" charset="-78"/>
            </a:rPr>
            <a:t>تغيير خط‌مشي</a:t>
          </a:r>
          <a:endParaRPr lang="en-US" sz="1400" b="1" kern="1200" dirty="0"/>
        </a:p>
      </dsp:txBody>
      <dsp:txXfrm>
        <a:off x="1966722" y="1358566"/>
        <a:ext cx="841623" cy="841623"/>
      </dsp:txXfrm>
    </dsp:sp>
    <dsp:sp modelId="{25FD983C-C0DF-487C-9D5B-E5B34CA805AE}">
      <dsp:nvSpPr>
        <dsp:cNvPr id="0" name=""/>
        <dsp:cNvSpPr/>
      </dsp:nvSpPr>
      <dsp:spPr>
        <a:xfrm>
          <a:off x="2159537" y="44772"/>
          <a:ext cx="4360355" cy="4360355"/>
        </a:xfrm>
        <a:prstGeom prst="circularArrow">
          <a:avLst>
            <a:gd name="adj1" fmla="val 3764"/>
            <a:gd name="adj2" fmla="val 234845"/>
            <a:gd name="adj3" fmla="val 13186828"/>
            <a:gd name="adj4" fmla="val 12338251"/>
            <a:gd name="adj5" fmla="val 4391"/>
          </a:avLst>
        </a:prstGeom>
        <a:gradFill rotWithShape="0">
          <a:gsLst>
            <a:gs pos="0">
              <a:schemeClr val="accent3">
                <a:hueOff val="9375220"/>
                <a:satOff val="-14067"/>
                <a:lumOff val="-2288"/>
                <a:alphaOff val="0"/>
                <a:tint val="45000"/>
                <a:satMod val="200000"/>
              </a:schemeClr>
            </a:gs>
            <a:gs pos="30000">
              <a:schemeClr val="accent3">
                <a:hueOff val="9375220"/>
                <a:satOff val="-14067"/>
                <a:lumOff val="-2288"/>
                <a:alphaOff val="0"/>
                <a:tint val="61000"/>
                <a:satMod val="200000"/>
              </a:schemeClr>
            </a:gs>
            <a:gs pos="45000">
              <a:schemeClr val="accent3">
                <a:hueOff val="9375220"/>
                <a:satOff val="-14067"/>
                <a:lumOff val="-2288"/>
                <a:alphaOff val="0"/>
                <a:tint val="66000"/>
                <a:satMod val="200000"/>
              </a:schemeClr>
            </a:gs>
            <a:gs pos="55000">
              <a:schemeClr val="accent3">
                <a:hueOff val="9375220"/>
                <a:satOff val="-14067"/>
                <a:lumOff val="-2288"/>
                <a:alphaOff val="0"/>
                <a:tint val="66000"/>
                <a:satMod val="200000"/>
              </a:schemeClr>
            </a:gs>
            <a:gs pos="73000">
              <a:schemeClr val="accent3">
                <a:hueOff val="9375220"/>
                <a:satOff val="-14067"/>
                <a:lumOff val="-2288"/>
                <a:alphaOff val="0"/>
                <a:tint val="61000"/>
                <a:satMod val="200000"/>
              </a:schemeClr>
            </a:gs>
            <a:gs pos="100000">
              <a:schemeClr val="accent3">
                <a:hueOff val="9375220"/>
                <a:satOff val="-14067"/>
                <a:lumOff val="-2288"/>
                <a:alphaOff val="0"/>
                <a:tint val="45000"/>
                <a:satMod val="200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4671405B-291F-410F-9F0A-F772B714781A}">
      <dsp:nvSpPr>
        <dsp:cNvPr id="0" name=""/>
        <dsp:cNvSpPr/>
      </dsp:nvSpPr>
      <dsp:spPr>
        <a:xfrm>
          <a:off x="2843807" y="52"/>
          <a:ext cx="1254211" cy="8416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t>Policy Termination</a:t>
          </a:r>
          <a:endParaRPr lang="fa-IR" sz="1400" b="1" kern="1200" dirty="0" smtClean="0"/>
        </a:p>
        <a:p>
          <a:pPr lvl="0" algn="ctr" defTabSz="622300">
            <a:lnSpc>
              <a:spcPct val="90000"/>
            </a:lnSpc>
            <a:spcBef>
              <a:spcPct val="0"/>
            </a:spcBef>
            <a:spcAft>
              <a:spcPct val="35000"/>
            </a:spcAft>
          </a:pPr>
          <a:r>
            <a:rPr lang="fa-IR" sz="1400" b="1" kern="1200" dirty="0" smtClean="0">
              <a:cs typeface="B Lotus" pitchFamily="2" charset="-78"/>
            </a:rPr>
            <a:t>خاتمه خط‌مشي</a:t>
          </a:r>
          <a:endParaRPr lang="en-US" sz="1400" b="1" kern="1200" dirty="0"/>
        </a:p>
      </dsp:txBody>
      <dsp:txXfrm>
        <a:off x="2843807" y="52"/>
        <a:ext cx="1254211" cy="841623"/>
      </dsp:txXfrm>
    </dsp:sp>
    <dsp:sp modelId="{F0E44025-D175-439A-8E1D-5B79AD289693}">
      <dsp:nvSpPr>
        <dsp:cNvPr id="0" name=""/>
        <dsp:cNvSpPr/>
      </dsp:nvSpPr>
      <dsp:spPr>
        <a:xfrm>
          <a:off x="2159537" y="44772"/>
          <a:ext cx="4360355" cy="4360355"/>
        </a:xfrm>
        <a:prstGeom prst="circularArrow">
          <a:avLst>
            <a:gd name="adj1" fmla="val 3764"/>
            <a:gd name="adj2" fmla="val 234845"/>
            <a:gd name="adj3" fmla="val 16740842"/>
            <a:gd name="adj4" fmla="val 15784035"/>
            <a:gd name="adj5" fmla="val 4391"/>
          </a:avLst>
        </a:prstGeom>
        <a:gradFill rotWithShape="0">
          <a:gsLst>
            <a:gs pos="0">
              <a:schemeClr val="accent3">
                <a:hueOff val="11250264"/>
                <a:satOff val="-16880"/>
                <a:lumOff val="-2745"/>
                <a:alphaOff val="0"/>
                <a:tint val="45000"/>
                <a:satMod val="200000"/>
              </a:schemeClr>
            </a:gs>
            <a:gs pos="30000">
              <a:schemeClr val="accent3">
                <a:hueOff val="11250264"/>
                <a:satOff val="-16880"/>
                <a:lumOff val="-2745"/>
                <a:alphaOff val="0"/>
                <a:tint val="61000"/>
                <a:satMod val="200000"/>
              </a:schemeClr>
            </a:gs>
            <a:gs pos="45000">
              <a:schemeClr val="accent3">
                <a:hueOff val="11250264"/>
                <a:satOff val="-16880"/>
                <a:lumOff val="-2745"/>
                <a:alphaOff val="0"/>
                <a:tint val="66000"/>
                <a:satMod val="200000"/>
              </a:schemeClr>
            </a:gs>
            <a:gs pos="55000">
              <a:schemeClr val="accent3">
                <a:hueOff val="11250264"/>
                <a:satOff val="-16880"/>
                <a:lumOff val="-2745"/>
                <a:alphaOff val="0"/>
                <a:tint val="66000"/>
                <a:satMod val="200000"/>
              </a:schemeClr>
            </a:gs>
            <a:gs pos="73000">
              <a:schemeClr val="accent3">
                <a:hueOff val="11250264"/>
                <a:satOff val="-16880"/>
                <a:lumOff val="-2745"/>
                <a:alphaOff val="0"/>
                <a:tint val="61000"/>
                <a:satMod val="200000"/>
              </a:schemeClr>
            </a:gs>
            <a:gs pos="100000">
              <a:schemeClr val="accent3">
                <a:hueOff val="11250264"/>
                <a:satOff val="-16880"/>
                <a:lumOff val="-2745"/>
                <a:alphaOff val="0"/>
                <a:tint val="45000"/>
                <a:satMod val="200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8BA14F0-D52B-4E21-8A31-51FD68B12679}">
      <dsp:nvSpPr>
        <dsp:cNvPr id="0" name=""/>
        <dsp:cNvSpPr/>
      </dsp:nvSpPr>
      <dsp:spPr>
        <a:xfrm>
          <a:off x="457199" y="0"/>
          <a:ext cx="5181600" cy="4064000"/>
        </a:xfrm>
        <a:prstGeom prst="leftArrow">
          <a:avLst/>
        </a:prstGeom>
        <a:solidFill>
          <a:schemeClr val="accent4">
            <a:tint val="40000"/>
            <a:hueOff val="0"/>
            <a:satOff val="0"/>
            <a:lumOff val="0"/>
            <a:alphaOff val="0"/>
          </a:schemeClr>
        </a:solidFill>
        <a:ln>
          <a:noFill/>
        </a:ln>
        <a:effectLst/>
        <a:sp3d z="-400500" extrusionH="63500" contourW="12700" prstMaterial="matte">
          <a:contourClr>
            <a:schemeClr val="lt1">
              <a:tint val="50000"/>
            </a:schemeClr>
          </a:contourClr>
        </a:sp3d>
      </dsp:spPr>
      <dsp:style>
        <a:lnRef idx="0">
          <a:scrgbClr r="0" g="0" b="0"/>
        </a:lnRef>
        <a:fillRef idx="1">
          <a:scrgbClr r="0" g="0" b="0"/>
        </a:fillRef>
        <a:effectRef idx="0">
          <a:scrgbClr r="0" g="0" b="0"/>
        </a:effectRef>
        <a:fontRef idx="minor"/>
      </dsp:style>
    </dsp:sp>
    <dsp:sp modelId="{10B60D14-0710-4054-9666-73CD50D676D8}">
      <dsp:nvSpPr>
        <dsp:cNvPr id="0" name=""/>
        <dsp:cNvSpPr/>
      </dsp:nvSpPr>
      <dsp:spPr>
        <a:xfrm>
          <a:off x="4730204" y="1219199"/>
          <a:ext cx="1364307" cy="1625600"/>
        </a:xfrm>
        <a:prstGeom prst="roundRect">
          <a:avLst/>
        </a:prstGeom>
        <a:solidFill>
          <a:schemeClr val="accent4">
            <a:shade val="80000"/>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fa-IR" sz="3200" b="0" kern="1200" dirty="0" smtClean="0">
              <a:cs typeface="B Mitra" pitchFamily="2" charset="-78"/>
            </a:rPr>
            <a:t>شناخت شناسی</a:t>
          </a:r>
          <a:endParaRPr lang="en-US" sz="3200" b="0" kern="1200" dirty="0">
            <a:cs typeface="B Mitra" pitchFamily="2" charset="-78"/>
          </a:endParaRPr>
        </a:p>
      </dsp:txBody>
      <dsp:txXfrm>
        <a:off x="4730204" y="1219199"/>
        <a:ext cx="1364307" cy="1625600"/>
      </dsp:txXfrm>
    </dsp:sp>
    <dsp:sp modelId="{5D9687BA-46AA-4CEA-A5BA-A5DD149D97BC}">
      <dsp:nvSpPr>
        <dsp:cNvPr id="0" name=""/>
        <dsp:cNvSpPr/>
      </dsp:nvSpPr>
      <dsp:spPr>
        <a:xfrm>
          <a:off x="3153965" y="1219199"/>
          <a:ext cx="1364307" cy="1625600"/>
        </a:xfrm>
        <a:prstGeom prst="roundRect">
          <a:avLst/>
        </a:prstGeom>
        <a:solidFill>
          <a:schemeClr val="accent4">
            <a:shade val="80000"/>
            <a:hueOff val="-58853"/>
            <a:satOff val="-1455"/>
            <a:lumOff val="8329"/>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fa-IR" sz="3200" kern="1200" dirty="0" smtClean="0">
              <a:cs typeface="B Mitra" pitchFamily="2" charset="-78"/>
            </a:rPr>
            <a:t>هستی شناسی</a:t>
          </a:r>
          <a:endParaRPr lang="en-US" sz="3200" kern="1200" dirty="0">
            <a:cs typeface="B Mitra" pitchFamily="2" charset="-78"/>
          </a:endParaRPr>
        </a:p>
      </dsp:txBody>
      <dsp:txXfrm>
        <a:off x="3153965" y="1219199"/>
        <a:ext cx="1364307" cy="1625600"/>
      </dsp:txXfrm>
    </dsp:sp>
    <dsp:sp modelId="{90003CFD-CDF6-4E96-A2E2-96AC560DC88D}">
      <dsp:nvSpPr>
        <dsp:cNvPr id="0" name=""/>
        <dsp:cNvSpPr/>
      </dsp:nvSpPr>
      <dsp:spPr>
        <a:xfrm>
          <a:off x="1577726" y="1219199"/>
          <a:ext cx="1364307" cy="1625600"/>
        </a:xfrm>
        <a:prstGeom prst="roundRect">
          <a:avLst/>
        </a:prstGeom>
        <a:solidFill>
          <a:schemeClr val="accent4">
            <a:shade val="80000"/>
            <a:hueOff val="-117705"/>
            <a:satOff val="-2910"/>
            <a:lumOff val="16659"/>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fa-IR" sz="3200" kern="1200" dirty="0" smtClean="0">
              <a:cs typeface="B Mitra" pitchFamily="2" charset="-78"/>
            </a:rPr>
            <a:t>روش شناسی</a:t>
          </a:r>
          <a:endParaRPr lang="en-US" sz="3200" kern="1200" dirty="0">
            <a:cs typeface="B Mitra" pitchFamily="2" charset="-78"/>
          </a:endParaRPr>
        </a:p>
      </dsp:txBody>
      <dsp:txXfrm>
        <a:off x="1577726" y="1219199"/>
        <a:ext cx="1364307" cy="1625600"/>
      </dsp:txXfrm>
    </dsp:sp>
    <dsp:sp modelId="{A52356D8-6002-43E6-9B90-B547019B0CCC}">
      <dsp:nvSpPr>
        <dsp:cNvPr id="0" name=""/>
        <dsp:cNvSpPr/>
      </dsp:nvSpPr>
      <dsp:spPr>
        <a:xfrm>
          <a:off x="1488" y="1219199"/>
          <a:ext cx="1364307" cy="1625600"/>
        </a:xfrm>
        <a:prstGeom prst="roundRect">
          <a:avLst/>
        </a:prstGeom>
        <a:solidFill>
          <a:schemeClr val="accent4">
            <a:shade val="80000"/>
            <a:hueOff val="-176558"/>
            <a:satOff val="-4365"/>
            <a:lumOff val="24988"/>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fa-IR" sz="3200" kern="1200" dirty="0" smtClean="0">
              <a:cs typeface="B Mitra" pitchFamily="2" charset="-78"/>
            </a:rPr>
            <a:t>اهداف سیستم اجتماعی</a:t>
          </a:r>
          <a:endParaRPr lang="en-US" sz="3200" kern="1200" dirty="0">
            <a:cs typeface="B Mitra" pitchFamily="2" charset="-78"/>
          </a:endParaRPr>
        </a:p>
      </dsp:txBody>
      <dsp:txXfrm>
        <a:off x="1488" y="1219199"/>
        <a:ext cx="1364307" cy="1625600"/>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9E52036-D591-4963-AF8A-D0F9412A1A81}">
      <dsp:nvSpPr>
        <dsp:cNvPr id="0" name=""/>
        <dsp:cNvSpPr/>
      </dsp:nvSpPr>
      <dsp:spPr>
        <a:xfrm>
          <a:off x="76182" y="0"/>
          <a:ext cx="5894070" cy="3810000"/>
        </a:xfrm>
        <a:prstGeom prst="leftArrow">
          <a:avLst/>
        </a:prstGeom>
        <a:solidFill>
          <a:schemeClr val="accent3">
            <a:tint val="40000"/>
            <a:hueOff val="0"/>
            <a:satOff val="0"/>
            <a:lumOff val="0"/>
            <a:alphaOff val="0"/>
          </a:schemeClr>
        </a:solidFill>
        <a:ln>
          <a:noFill/>
        </a:ln>
        <a:effectLst/>
        <a:sp3d z="-161800" extrusionH="600" contourW="3000">
          <a:bevelT w="48600" h="18600" prst="relaxedInset"/>
          <a:bevelB w="48600" h="8600" prst="relaxedInset"/>
        </a:sp3d>
      </dsp:spPr>
      <dsp:style>
        <a:lnRef idx="0">
          <a:scrgbClr r="0" g="0" b="0"/>
        </a:lnRef>
        <a:fillRef idx="1">
          <a:scrgbClr r="0" g="0" b="0"/>
        </a:fillRef>
        <a:effectRef idx="0">
          <a:scrgbClr r="0" g="0" b="0"/>
        </a:effectRef>
        <a:fontRef idx="minor"/>
      </dsp:style>
    </dsp:sp>
    <dsp:sp modelId="{33AE2E01-E9E8-4C54-A1A4-D034DFBA493C}">
      <dsp:nvSpPr>
        <dsp:cNvPr id="0" name=""/>
        <dsp:cNvSpPr/>
      </dsp:nvSpPr>
      <dsp:spPr>
        <a:xfrm>
          <a:off x="4744487" y="1142999"/>
          <a:ext cx="2188427" cy="1524000"/>
        </a:xfrm>
        <a:prstGeom prst="roundRect">
          <a:avLst/>
        </a:prstGeom>
        <a:solidFill>
          <a:schemeClr val="accent3">
            <a:hueOff val="0"/>
            <a:satOff val="0"/>
            <a:lumOff val="0"/>
            <a:alphaOff val="0"/>
          </a:schemeClr>
        </a:solidFill>
        <a:ln>
          <a:noFill/>
        </a:ln>
        <a:effectLst>
          <a:outerShdw blurRad="38100" dist="25400" dir="5400000" rotWithShape="0">
            <a:srgbClr val="000000">
              <a:alpha val="40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fa-IR" sz="3400" kern="1200" dirty="0" smtClean="0"/>
            <a:t>امنیت</a:t>
          </a:r>
          <a:endParaRPr lang="en-US" sz="3400" kern="1200" dirty="0"/>
        </a:p>
      </dsp:txBody>
      <dsp:txXfrm>
        <a:off x="4744487" y="1142999"/>
        <a:ext cx="2188427" cy="1524000"/>
      </dsp:txXfrm>
    </dsp:sp>
    <dsp:sp modelId="{C4747C22-ADA3-4F20-81E4-1A8F4235F9DB}">
      <dsp:nvSpPr>
        <dsp:cNvPr id="0" name=""/>
        <dsp:cNvSpPr/>
      </dsp:nvSpPr>
      <dsp:spPr>
        <a:xfrm>
          <a:off x="2372886" y="1142999"/>
          <a:ext cx="2188427" cy="1524000"/>
        </a:xfrm>
        <a:prstGeom prst="roundRect">
          <a:avLst/>
        </a:prstGeom>
        <a:solidFill>
          <a:schemeClr val="accent3">
            <a:hueOff val="0"/>
            <a:satOff val="0"/>
            <a:lumOff val="0"/>
            <a:alphaOff val="0"/>
          </a:schemeClr>
        </a:solidFill>
        <a:ln>
          <a:noFill/>
        </a:ln>
        <a:effectLst>
          <a:outerShdw blurRad="38100" dist="25400" dir="5400000" rotWithShape="0">
            <a:srgbClr val="000000">
              <a:alpha val="40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fa-IR" sz="3400" kern="1200" dirty="0" smtClean="0"/>
            <a:t>رفاه(اقتصاد)</a:t>
          </a:r>
          <a:endParaRPr lang="en-US" sz="3400" kern="1200" dirty="0"/>
        </a:p>
      </dsp:txBody>
      <dsp:txXfrm>
        <a:off x="2372886" y="1142999"/>
        <a:ext cx="2188427" cy="1524000"/>
      </dsp:txXfrm>
    </dsp:sp>
    <dsp:sp modelId="{08AA220A-D953-471C-B20A-D8D15C2F1419}">
      <dsp:nvSpPr>
        <dsp:cNvPr id="0" name=""/>
        <dsp:cNvSpPr/>
      </dsp:nvSpPr>
      <dsp:spPr>
        <a:xfrm>
          <a:off x="1284" y="1142999"/>
          <a:ext cx="2188427" cy="1524000"/>
        </a:xfrm>
        <a:prstGeom prst="roundRect">
          <a:avLst/>
        </a:prstGeom>
        <a:solidFill>
          <a:schemeClr val="accent3">
            <a:hueOff val="0"/>
            <a:satOff val="0"/>
            <a:lumOff val="0"/>
            <a:alphaOff val="0"/>
          </a:schemeClr>
        </a:solidFill>
        <a:ln>
          <a:noFill/>
        </a:ln>
        <a:effectLst>
          <a:outerShdw blurRad="38100" dist="25400" dir="5400000" rotWithShape="0">
            <a:srgbClr val="000000">
              <a:alpha val="40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fa-IR" sz="3400" kern="1200" dirty="0" smtClean="0"/>
            <a:t>فرهنگ</a:t>
          </a:r>
          <a:endParaRPr lang="en-US" sz="3400" kern="1200" dirty="0"/>
        </a:p>
      </dsp:txBody>
      <dsp:txXfrm>
        <a:off x="1284" y="1142999"/>
        <a:ext cx="2188427" cy="1524000"/>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FCDA185-5957-4391-A2CB-F0DC7FD180D0}">
      <dsp:nvSpPr>
        <dsp:cNvPr id="0" name=""/>
        <dsp:cNvSpPr/>
      </dsp:nvSpPr>
      <dsp:spPr>
        <a:xfrm>
          <a:off x="2438102" y="0"/>
          <a:ext cx="1219051" cy="1051560"/>
        </a:xfrm>
        <a:prstGeom prst="trapezoid">
          <a:avLst>
            <a:gd name="adj" fmla="val 57964"/>
          </a:avLst>
        </a:prstGeom>
        <a:solidFill>
          <a:schemeClr val="accent4">
            <a:alpha val="9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smtClean="0">
              <a:latin typeface="Dumbledor 3 Italic" pitchFamily="2" charset="0"/>
            </a:rPr>
            <a:t>Self- actualization</a:t>
          </a:r>
          <a:endParaRPr lang="en-US" sz="2000" b="1" kern="1200" dirty="0">
            <a:latin typeface="Dumbledor 3 Italic" pitchFamily="2" charset="0"/>
          </a:endParaRPr>
        </a:p>
      </dsp:txBody>
      <dsp:txXfrm>
        <a:off x="2438102" y="0"/>
        <a:ext cx="1219051" cy="1051560"/>
      </dsp:txXfrm>
    </dsp:sp>
    <dsp:sp modelId="{A25A4ACC-9978-40FD-9612-976A6EDF0901}">
      <dsp:nvSpPr>
        <dsp:cNvPr id="0" name=""/>
        <dsp:cNvSpPr/>
      </dsp:nvSpPr>
      <dsp:spPr>
        <a:xfrm>
          <a:off x="1828576" y="1051560"/>
          <a:ext cx="2438102" cy="1051560"/>
        </a:xfrm>
        <a:prstGeom prst="trapezoid">
          <a:avLst>
            <a:gd name="adj" fmla="val 57964"/>
          </a:avLst>
        </a:prstGeom>
        <a:solidFill>
          <a:schemeClr val="accent4">
            <a:alpha val="90000"/>
            <a:hueOff val="0"/>
            <a:satOff val="0"/>
            <a:lumOff val="0"/>
            <a:alphaOff val="-1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US" sz="3200" b="1" kern="1200" dirty="0" smtClean="0">
              <a:latin typeface="Dumbledor 3 Italic" pitchFamily="2" charset="0"/>
            </a:rPr>
            <a:t>Esteem</a:t>
          </a:r>
          <a:endParaRPr lang="en-US" sz="3200" b="1" kern="1200" dirty="0">
            <a:latin typeface="Dumbledor 3 Italic" pitchFamily="2" charset="0"/>
          </a:endParaRPr>
        </a:p>
      </dsp:txBody>
      <dsp:txXfrm>
        <a:off x="2255244" y="1051560"/>
        <a:ext cx="1584766" cy="1051560"/>
      </dsp:txXfrm>
    </dsp:sp>
    <dsp:sp modelId="{6768C3F6-B822-4A68-8517-FEF14E045129}">
      <dsp:nvSpPr>
        <dsp:cNvPr id="0" name=""/>
        <dsp:cNvSpPr/>
      </dsp:nvSpPr>
      <dsp:spPr>
        <a:xfrm>
          <a:off x="1219051" y="2103120"/>
          <a:ext cx="3657153" cy="1051560"/>
        </a:xfrm>
        <a:prstGeom prst="trapezoid">
          <a:avLst>
            <a:gd name="adj" fmla="val 57964"/>
          </a:avLst>
        </a:prstGeom>
        <a:solidFill>
          <a:schemeClr val="accent4">
            <a:alpha val="90000"/>
            <a:hueOff val="0"/>
            <a:satOff val="0"/>
            <a:lumOff val="0"/>
            <a:alphaOff val="-2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US" sz="3200" b="1" kern="1200" dirty="0" smtClean="0">
              <a:latin typeface="Dumbledor 3 Italic" pitchFamily="2" charset="0"/>
            </a:rPr>
            <a:t>Social</a:t>
          </a:r>
          <a:endParaRPr lang="en-US" sz="3200" b="1" kern="1200" dirty="0">
            <a:latin typeface="Dumbledor 3 Italic" pitchFamily="2" charset="0"/>
          </a:endParaRPr>
        </a:p>
      </dsp:txBody>
      <dsp:txXfrm>
        <a:off x="1859053" y="2103120"/>
        <a:ext cx="2377149" cy="1051560"/>
      </dsp:txXfrm>
    </dsp:sp>
    <dsp:sp modelId="{8E0F2569-8B7E-4E21-B8A9-DF4B07B951A3}">
      <dsp:nvSpPr>
        <dsp:cNvPr id="0" name=""/>
        <dsp:cNvSpPr/>
      </dsp:nvSpPr>
      <dsp:spPr>
        <a:xfrm>
          <a:off x="609525" y="3154680"/>
          <a:ext cx="4876204" cy="1051560"/>
        </a:xfrm>
        <a:prstGeom prst="trapezoid">
          <a:avLst>
            <a:gd name="adj" fmla="val 57964"/>
          </a:avLst>
        </a:prstGeom>
        <a:solidFill>
          <a:schemeClr val="accent4">
            <a:alpha val="90000"/>
            <a:hueOff val="0"/>
            <a:satOff val="0"/>
            <a:lumOff val="0"/>
            <a:alphaOff val="-3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US" sz="3200" b="1" kern="1200" dirty="0" smtClean="0">
              <a:latin typeface="Dumbledor 3 Italic" pitchFamily="2" charset="0"/>
            </a:rPr>
            <a:t>Safety</a:t>
          </a:r>
          <a:endParaRPr lang="en-US" sz="3200" b="1" kern="1200" dirty="0">
            <a:latin typeface="Dumbledor 3 Italic" pitchFamily="2" charset="0"/>
          </a:endParaRPr>
        </a:p>
      </dsp:txBody>
      <dsp:txXfrm>
        <a:off x="1462861" y="3154680"/>
        <a:ext cx="3169533" cy="1051560"/>
      </dsp:txXfrm>
    </dsp:sp>
    <dsp:sp modelId="{A248E619-D3B6-4A5B-85D4-EE164EBECC9C}">
      <dsp:nvSpPr>
        <dsp:cNvPr id="0" name=""/>
        <dsp:cNvSpPr/>
      </dsp:nvSpPr>
      <dsp:spPr>
        <a:xfrm>
          <a:off x="0" y="4206240"/>
          <a:ext cx="6095256" cy="1051560"/>
        </a:xfrm>
        <a:prstGeom prst="trapezoid">
          <a:avLst>
            <a:gd name="adj" fmla="val 57964"/>
          </a:avLst>
        </a:prstGeom>
        <a:solidFill>
          <a:schemeClr val="accent4">
            <a:alpha val="90000"/>
            <a:hueOff val="0"/>
            <a:satOff val="0"/>
            <a:lumOff val="0"/>
            <a:alphaOff val="-4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US" sz="3200" b="1" kern="1200" dirty="0" smtClean="0">
              <a:latin typeface="Dumbledor 3 Italic" pitchFamily="2" charset="0"/>
            </a:rPr>
            <a:t>Physiological</a:t>
          </a:r>
          <a:endParaRPr lang="en-US" sz="3200" b="1" kern="1200" dirty="0">
            <a:latin typeface="Dumbledor 3 Italic" pitchFamily="2" charset="0"/>
          </a:endParaRPr>
        </a:p>
      </dsp:txBody>
      <dsp:txXfrm>
        <a:off x="1066669" y="4206240"/>
        <a:ext cx="3961916" cy="1051560"/>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A0166C5-12CF-48DB-A839-8EDDD5834C31}">
      <dsp:nvSpPr>
        <dsp:cNvPr id="0" name=""/>
        <dsp:cNvSpPr/>
      </dsp:nvSpPr>
      <dsp:spPr>
        <a:xfrm>
          <a:off x="1554063" y="0"/>
          <a:ext cx="2987873" cy="1016000"/>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a-IR" sz="1800" b="1" kern="1200" dirty="0" smtClean="0">
              <a:cs typeface="B Mitra" pitchFamily="2" charset="-78"/>
            </a:rPr>
            <a:t>نظام مندی، هدفمندی و هوشمندی </a:t>
          </a:r>
          <a:r>
            <a:rPr lang="fa-IR" sz="1800" b="1" kern="1200" dirty="0" smtClean="0">
              <a:solidFill>
                <a:srgbClr val="FF0000"/>
              </a:solidFill>
              <a:cs typeface="B Mitra" pitchFamily="2" charset="-78"/>
            </a:rPr>
            <a:t>عالم خلقت</a:t>
          </a:r>
          <a:endParaRPr lang="en-US" sz="1800" kern="1200" dirty="0">
            <a:solidFill>
              <a:srgbClr val="FF0000"/>
            </a:solidFill>
          </a:endParaRPr>
        </a:p>
      </dsp:txBody>
      <dsp:txXfrm>
        <a:off x="1554063" y="0"/>
        <a:ext cx="2987873" cy="1016000"/>
      </dsp:txXfrm>
    </dsp:sp>
    <dsp:sp modelId="{C3C3D28D-CBE9-4CBE-88FA-3C4A00038778}">
      <dsp:nvSpPr>
        <dsp:cNvPr id="0" name=""/>
        <dsp:cNvSpPr/>
      </dsp:nvSpPr>
      <dsp:spPr>
        <a:xfrm rot="5400000">
          <a:off x="2857500" y="1041399"/>
          <a:ext cx="380999" cy="45720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rot="5400000">
        <a:off x="2857500" y="1041399"/>
        <a:ext cx="380999" cy="457200"/>
      </dsp:txXfrm>
    </dsp:sp>
    <dsp:sp modelId="{5E749D70-282B-4383-BCB4-D7C08EE05D72}">
      <dsp:nvSpPr>
        <dsp:cNvPr id="0" name=""/>
        <dsp:cNvSpPr/>
      </dsp:nvSpPr>
      <dsp:spPr>
        <a:xfrm>
          <a:off x="1554063" y="1523999"/>
          <a:ext cx="2987873" cy="1016000"/>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a-IR" sz="1800" b="1" kern="1200" dirty="0" smtClean="0">
              <a:cs typeface="B Mitra" pitchFamily="2" charset="-78"/>
            </a:rPr>
            <a:t>قانون مندی </a:t>
          </a:r>
          <a:r>
            <a:rPr lang="fa-IR" sz="1800" b="1" kern="1200" dirty="0" smtClean="0">
              <a:solidFill>
                <a:srgbClr val="FF0000"/>
              </a:solidFill>
              <a:cs typeface="B Mitra" pitchFamily="2" charset="-78"/>
            </a:rPr>
            <a:t>عالم خلقت</a:t>
          </a:r>
          <a:endParaRPr lang="en-US" sz="1800" b="1" kern="1200" dirty="0" smtClean="0">
            <a:solidFill>
              <a:srgbClr val="FF0000"/>
            </a:solidFill>
            <a:cs typeface="B Mitra" pitchFamily="2" charset="-78"/>
          </a:endParaRPr>
        </a:p>
      </dsp:txBody>
      <dsp:txXfrm>
        <a:off x="1554063" y="1523999"/>
        <a:ext cx="2987873" cy="1016000"/>
      </dsp:txXfrm>
    </dsp:sp>
    <dsp:sp modelId="{76B762A2-0E04-4EE1-8037-4D739584BA0E}">
      <dsp:nvSpPr>
        <dsp:cNvPr id="0" name=""/>
        <dsp:cNvSpPr/>
      </dsp:nvSpPr>
      <dsp:spPr>
        <a:xfrm rot="5400000">
          <a:off x="2857500" y="2565399"/>
          <a:ext cx="381000" cy="45720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rot="5400000">
        <a:off x="2857500" y="2565399"/>
        <a:ext cx="381000" cy="457200"/>
      </dsp:txXfrm>
    </dsp:sp>
    <dsp:sp modelId="{ECE8D43B-08D0-41CB-85AD-311AAABBBAD8}">
      <dsp:nvSpPr>
        <dsp:cNvPr id="0" name=""/>
        <dsp:cNvSpPr/>
      </dsp:nvSpPr>
      <dsp:spPr>
        <a:xfrm>
          <a:off x="1087745" y="3047999"/>
          <a:ext cx="3920508" cy="1016000"/>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a-IR" sz="2000" b="1" kern="1200" dirty="0" smtClean="0">
              <a:cs typeface="B Mitra" pitchFamily="2" charset="-78"/>
            </a:rPr>
            <a:t>لزوم کشف و تبیین </a:t>
          </a:r>
          <a:r>
            <a:rPr lang="fa-IR" sz="2000" b="1" kern="1200" dirty="0" smtClean="0">
              <a:solidFill>
                <a:srgbClr val="FF0000"/>
              </a:solidFill>
              <a:cs typeface="B Mitra" pitchFamily="2" charset="-78"/>
            </a:rPr>
            <a:t>اهداف</a:t>
          </a:r>
          <a:r>
            <a:rPr lang="fa-IR" sz="2000" b="1" kern="1200" dirty="0" smtClean="0">
              <a:cs typeface="B Mitra" pitchFamily="2" charset="-78"/>
            </a:rPr>
            <a:t> خلقت از دیدگاه خالق و نه </a:t>
          </a:r>
          <a:r>
            <a:rPr lang="fa-IR" sz="2000" b="1" kern="1200" dirty="0" smtClean="0">
              <a:solidFill>
                <a:srgbClr val="FF0000"/>
              </a:solidFill>
              <a:cs typeface="B Mitra" pitchFamily="2" charset="-78"/>
            </a:rPr>
            <a:t>مخلوق</a:t>
          </a:r>
          <a:endParaRPr lang="en-US" sz="2000" b="1" kern="1200" dirty="0" smtClean="0">
            <a:solidFill>
              <a:srgbClr val="FF0000"/>
            </a:solidFill>
            <a:cs typeface="B Mitra" pitchFamily="2" charset="-78"/>
          </a:endParaRPr>
        </a:p>
      </dsp:txBody>
      <dsp:txXfrm>
        <a:off x="1087745" y="3047999"/>
        <a:ext cx="3920508" cy="1016000"/>
      </dsp:txXfrm>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11.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1ECA024F-2D95-4218-8B19-D0A9DA5FC3D4}" type="datetimeFigureOut">
              <a:rPr lang="en-US" smtClean="0"/>
              <a:pPr/>
              <a:t>5/18/2013</a:t>
            </a:fld>
            <a:endParaRPr lang="en-US"/>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5F0BB114-2526-4514-B1D7-EA86565984E1}" type="slidenum">
              <a:rPr lang="en-US" smtClean="0"/>
              <a:pPr/>
              <a:t>‹#›</a:t>
            </a:fld>
            <a:endParaRPr lang="en-US"/>
          </a:p>
        </p:txBody>
      </p:sp>
    </p:spTree>
    <p:extLst>
      <p:ext uri="{BB962C8B-B14F-4D97-AF65-F5344CB8AC3E}">
        <p14:creationId xmlns="" xmlns:p14="http://schemas.microsoft.com/office/powerpoint/2010/main" val="26763037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181600" y="0"/>
            <a:ext cx="3962400" cy="342900"/>
          </a:xfrm>
          <a:prstGeom prst="rect">
            <a:avLst/>
          </a:prstGeom>
        </p:spPr>
        <p:txBody>
          <a:bodyPr vert="horz" lIns="91440" tIns="45720" rIns="91440" bIns="45720" rtlCol="1"/>
          <a:lstStyle>
            <a:lvl1pPr algn="r" fontAlgn="auto">
              <a:spcBef>
                <a:spcPts val="0"/>
              </a:spcBef>
              <a:spcAft>
                <a:spcPts val="0"/>
              </a:spcAft>
              <a:defRPr sz="1200">
                <a:latin typeface="+mn-lt"/>
                <a:cs typeface="+mn-cs"/>
              </a:defRPr>
            </a:lvl1pPr>
          </a:lstStyle>
          <a:p>
            <a:pPr>
              <a:defRPr/>
            </a:pPr>
            <a:endParaRPr lang="fa-IR"/>
          </a:p>
        </p:txBody>
      </p:sp>
      <p:sp>
        <p:nvSpPr>
          <p:cNvPr id="3" name="Date Placeholder 2"/>
          <p:cNvSpPr>
            <a:spLocks noGrp="1"/>
          </p:cNvSpPr>
          <p:nvPr>
            <p:ph type="dt" idx="1"/>
          </p:nvPr>
        </p:nvSpPr>
        <p:spPr>
          <a:xfrm>
            <a:off x="2117" y="0"/>
            <a:ext cx="3962400" cy="342900"/>
          </a:xfrm>
          <a:prstGeom prst="rect">
            <a:avLst/>
          </a:prstGeom>
        </p:spPr>
        <p:txBody>
          <a:bodyPr vert="horz" lIns="91440" tIns="45720" rIns="91440" bIns="45720" rtlCol="1"/>
          <a:lstStyle>
            <a:lvl1pPr algn="l" fontAlgn="auto">
              <a:spcBef>
                <a:spcPts val="0"/>
              </a:spcBef>
              <a:spcAft>
                <a:spcPts val="0"/>
              </a:spcAft>
              <a:defRPr sz="1200">
                <a:latin typeface="+mn-lt"/>
                <a:cs typeface="+mn-cs"/>
              </a:defRPr>
            </a:lvl1pPr>
          </a:lstStyle>
          <a:p>
            <a:pPr>
              <a:defRPr/>
            </a:pPr>
            <a:fld id="{2C6DD837-914F-47E2-BDFA-60DA4111C070}" type="datetimeFigureOut">
              <a:rPr lang="fa-IR"/>
              <a:pPr>
                <a:defRPr/>
              </a:pPr>
              <a:t>1434/07/09</a:t>
            </a:fld>
            <a:endParaRPr lang="fa-IR"/>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1" anchor="ctr"/>
          <a:lstStyle/>
          <a:p>
            <a:pPr lvl="0"/>
            <a:endParaRPr lang="fa-IR" noProof="0"/>
          </a:p>
        </p:txBody>
      </p:sp>
      <p:sp>
        <p:nvSpPr>
          <p:cNvPr id="5" name="Notes Placeholder 4"/>
          <p:cNvSpPr>
            <a:spLocks noGrp="1"/>
          </p:cNvSpPr>
          <p:nvPr>
            <p:ph type="body" sz="quarter" idx="3"/>
          </p:nvPr>
        </p:nvSpPr>
        <p:spPr>
          <a:xfrm>
            <a:off x="914400" y="3257550"/>
            <a:ext cx="7315200" cy="30861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5181600" y="6513910"/>
            <a:ext cx="3962400" cy="342900"/>
          </a:xfrm>
          <a:prstGeom prst="rect">
            <a:avLst/>
          </a:prstGeom>
        </p:spPr>
        <p:txBody>
          <a:bodyPr vert="horz" lIns="91440" tIns="45720" rIns="91440" bIns="45720" rtlCol="1" anchor="b"/>
          <a:lstStyle>
            <a:lvl1pPr algn="r" fontAlgn="auto">
              <a:spcBef>
                <a:spcPts val="0"/>
              </a:spcBef>
              <a:spcAft>
                <a:spcPts val="0"/>
              </a:spcAft>
              <a:defRPr sz="1200">
                <a:latin typeface="+mn-lt"/>
                <a:cs typeface="+mn-cs"/>
              </a:defRPr>
            </a:lvl1pPr>
          </a:lstStyle>
          <a:p>
            <a:pPr>
              <a:defRPr/>
            </a:pPr>
            <a:endParaRPr lang="fa-IR"/>
          </a:p>
        </p:txBody>
      </p:sp>
      <p:sp>
        <p:nvSpPr>
          <p:cNvPr id="7" name="Slide Number Placeholder 6"/>
          <p:cNvSpPr>
            <a:spLocks noGrp="1"/>
          </p:cNvSpPr>
          <p:nvPr>
            <p:ph type="sldNum" sz="quarter" idx="5"/>
          </p:nvPr>
        </p:nvSpPr>
        <p:spPr>
          <a:xfrm>
            <a:off x="2117" y="6513910"/>
            <a:ext cx="3962400" cy="342900"/>
          </a:xfrm>
          <a:prstGeom prst="rect">
            <a:avLst/>
          </a:prstGeom>
        </p:spPr>
        <p:txBody>
          <a:bodyPr vert="horz" lIns="91440" tIns="45720" rIns="91440" bIns="45720" rtlCol="1" anchor="b"/>
          <a:lstStyle>
            <a:lvl1pPr algn="l" fontAlgn="auto">
              <a:spcBef>
                <a:spcPts val="0"/>
              </a:spcBef>
              <a:spcAft>
                <a:spcPts val="0"/>
              </a:spcAft>
              <a:defRPr sz="1200">
                <a:latin typeface="+mn-lt"/>
                <a:cs typeface="+mn-cs"/>
              </a:defRPr>
            </a:lvl1pPr>
          </a:lstStyle>
          <a:p>
            <a:pPr>
              <a:defRPr/>
            </a:pPr>
            <a:fld id="{ABD53DEE-E84C-4C3B-A2C8-F27E3EEB6BC8}" type="slidenum">
              <a:rPr lang="fa-IR"/>
              <a:pPr>
                <a:defRPr/>
              </a:pPr>
              <a:t>‹#›</a:t>
            </a:fld>
            <a:endParaRPr lang="fa-IR"/>
          </a:p>
        </p:txBody>
      </p:sp>
    </p:spTree>
    <p:extLst>
      <p:ext uri="{BB962C8B-B14F-4D97-AF65-F5344CB8AC3E}">
        <p14:creationId xmlns="" xmlns:p14="http://schemas.microsoft.com/office/powerpoint/2010/main" val="1815925036"/>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smtClean="0"/>
          </a:p>
        </p:txBody>
      </p:sp>
      <p:sp>
        <p:nvSpPr>
          <p:cNvPr id="4" name="Slide Number Placeholder 3"/>
          <p:cNvSpPr>
            <a:spLocks noGrp="1"/>
          </p:cNvSpPr>
          <p:nvPr>
            <p:ph type="sldNum" sz="quarter" idx="10"/>
          </p:nvPr>
        </p:nvSpPr>
        <p:spPr/>
        <p:txBody>
          <a:bodyPr/>
          <a:lstStyle/>
          <a:p>
            <a:pPr>
              <a:defRPr/>
            </a:pPr>
            <a:fld id="{ABD53DEE-E84C-4C3B-A2C8-F27E3EEB6BC8}" type="slidenum">
              <a:rPr lang="fa-IR" smtClean="0"/>
              <a:pPr>
                <a:defRPr/>
              </a:pPr>
              <a:t>1</a:t>
            </a:fld>
            <a:endParaRPr lang="fa-I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smtClean="0"/>
          </a:p>
        </p:txBody>
      </p:sp>
      <p:sp>
        <p:nvSpPr>
          <p:cNvPr id="4" name="Slide Number Placeholder 3"/>
          <p:cNvSpPr>
            <a:spLocks noGrp="1"/>
          </p:cNvSpPr>
          <p:nvPr>
            <p:ph type="sldNum" sz="quarter" idx="10"/>
          </p:nvPr>
        </p:nvSpPr>
        <p:spPr/>
        <p:txBody>
          <a:bodyPr/>
          <a:lstStyle/>
          <a:p>
            <a:pPr>
              <a:defRPr/>
            </a:pPr>
            <a:fld id="{ABD53DEE-E84C-4C3B-A2C8-F27E3EEB6BC8}" type="slidenum">
              <a:rPr lang="fa-IR" smtClean="0"/>
              <a:pPr>
                <a:defRPr/>
              </a:pPr>
              <a:t>11</a:t>
            </a:fld>
            <a:endParaRPr lang="fa-I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smtClean="0"/>
          </a:p>
        </p:txBody>
      </p:sp>
      <p:sp>
        <p:nvSpPr>
          <p:cNvPr id="4" name="Slide Number Placeholder 3"/>
          <p:cNvSpPr>
            <a:spLocks noGrp="1"/>
          </p:cNvSpPr>
          <p:nvPr>
            <p:ph type="sldNum" sz="quarter" idx="10"/>
          </p:nvPr>
        </p:nvSpPr>
        <p:spPr/>
        <p:txBody>
          <a:bodyPr/>
          <a:lstStyle/>
          <a:p>
            <a:pPr>
              <a:defRPr/>
            </a:pPr>
            <a:fld id="{ABD53DEE-E84C-4C3B-A2C8-F27E3EEB6BC8}" type="slidenum">
              <a:rPr lang="fa-IR" smtClean="0"/>
              <a:pPr>
                <a:defRPr/>
              </a:pPr>
              <a:t>12</a:t>
            </a:fld>
            <a:endParaRPr lang="fa-I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smtClean="0"/>
          </a:p>
        </p:txBody>
      </p:sp>
      <p:sp>
        <p:nvSpPr>
          <p:cNvPr id="4" name="Slide Number Placeholder 3"/>
          <p:cNvSpPr>
            <a:spLocks noGrp="1"/>
          </p:cNvSpPr>
          <p:nvPr>
            <p:ph type="sldNum" sz="quarter" idx="10"/>
          </p:nvPr>
        </p:nvSpPr>
        <p:spPr/>
        <p:txBody>
          <a:bodyPr/>
          <a:lstStyle/>
          <a:p>
            <a:pPr>
              <a:defRPr/>
            </a:pPr>
            <a:fld id="{ABD53DEE-E84C-4C3B-A2C8-F27E3EEB6BC8}" type="slidenum">
              <a:rPr lang="fa-IR" smtClean="0"/>
              <a:pPr>
                <a:defRPr/>
              </a:pPr>
              <a:t>13</a:t>
            </a:fld>
            <a:endParaRPr lang="fa-I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smtClean="0"/>
          </a:p>
        </p:txBody>
      </p:sp>
      <p:sp>
        <p:nvSpPr>
          <p:cNvPr id="4" name="Slide Number Placeholder 3"/>
          <p:cNvSpPr>
            <a:spLocks noGrp="1"/>
          </p:cNvSpPr>
          <p:nvPr>
            <p:ph type="sldNum" sz="quarter" idx="10"/>
          </p:nvPr>
        </p:nvSpPr>
        <p:spPr/>
        <p:txBody>
          <a:bodyPr/>
          <a:lstStyle/>
          <a:p>
            <a:pPr>
              <a:defRPr/>
            </a:pPr>
            <a:fld id="{ABD53DEE-E84C-4C3B-A2C8-F27E3EEB6BC8}" type="slidenum">
              <a:rPr lang="fa-IR" smtClean="0"/>
              <a:pPr>
                <a:defRPr/>
              </a:pPr>
              <a:t>14</a:t>
            </a:fld>
            <a:endParaRPr lang="fa-I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smtClean="0"/>
          </a:p>
        </p:txBody>
      </p:sp>
      <p:sp>
        <p:nvSpPr>
          <p:cNvPr id="4" name="Slide Number Placeholder 3"/>
          <p:cNvSpPr>
            <a:spLocks noGrp="1"/>
          </p:cNvSpPr>
          <p:nvPr>
            <p:ph type="sldNum" sz="quarter" idx="10"/>
          </p:nvPr>
        </p:nvSpPr>
        <p:spPr/>
        <p:txBody>
          <a:bodyPr/>
          <a:lstStyle/>
          <a:p>
            <a:pPr>
              <a:defRPr/>
            </a:pPr>
            <a:fld id="{ABD53DEE-E84C-4C3B-A2C8-F27E3EEB6BC8}" type="slidenum">
              <a:rPr lang="fa-IR" smtClean="0"/>
              <a:pPr>
                <a:defRPr/>
              </a:pPr>
              <a:t>15</a:t>
            </a:fld>
            <a:endParaRPr lang="fa-I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smtClean="0"/>
          </a:p>
        </p:txBody>
      </p:sp>
      <p:sp>
        <p:nvSpPr>
          <p:cNvPr id="4" name="Slide Number Placeholder 3"/>
          <p:cNvSpPr>
            <a:spLocks noGrp="1"/>
          </p:cNvSpPr>
          <p:nvPr>
            <p:ph type="sldNum" sz="quarter" idx="10"/>
          </p:nvPr>
        </p:nvSpPr>
        <p:spPr/>
        <p:txBody>
          <a:bodyPr/>
          <a:lstStyle/>
          <a:p>
            <a:pPr>
              <a:defRPr/>
            </a:pPr>
            <a:fld id="{ABD53DEE-E84C-4C3B-A2C8-F27E3EEB6BC8}" type="slidenum">
              <a:rPr lang="fa-IR" smtClean="0"/>
              <a:pPr>
                <a:defRPr/>
              </a:pPr>
              <a:t>16</a:t>
            </a:fld>
            <a:endParaRPr lang="fa-I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smtClean="0"/>
          </a:p>
        </p:txBody>
      </p:sp>
      <p:sp>
        <p:nvSpPr>
          <p:cNvPr id="4" name="Slide Number Placeholder 3"/>
          <p:cNvSpPr>
            <a:spLocks noGrp="1"/>
          </p:cNvSpPr>
          <p:nvPr>
            <p:ph type="sldNum" sz="quarter" idx="10"/>
          </p:nvPr>
        </p:nvSpPr>
        <p:spPr/>
        <p:txBody>
          <a:bodyPr/>
          <a:lstStyle/>
          <a:p>
            <a:pPr>
              <a:defRPr/>
            </a:pPr>
            <a:fld id="{ABD53DEE-E84C-4C3B-A2C8-F27E3EEB6BC8}" type="slidenum">
              <a:rPr lang="fa-IR" smtClean="0"/>
              <a:pPr>
                <a:defRPr/>
              </a:pPr>
              <a:t>17</a:t>
            </a:fld>
            <a:endParaRPr lang="fa-I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smtClean="0"/>
          </a:p>
        </p:txBody>
      </p:sp>
      <p:sp>
        <p:nvSpPr>
          <p:cNvPr id="4" name="Slide Number Placeholder 3"/>
          <p:cNvSpPr>
            <a:spLocks noGrp="1"/>
          </p:cNvSpPr>
          <p:nvPr>
            <p:ph type="sldNum" sz="quarter" idx="10"/>
          </p:nvPr>
        </p:nvSpPr>
        <p:spPr/>
        <p:txBody>
          <a:bodyPr/>
          <a:lstStyle/>
          <a:p>
            <a:pPr>
              <a:defRPr/>
            </a:pPr>
            <a:fld id="{ABD53DEE-E84C-4C3B-A2C8-F27E3EEB6BC8}" type="slidenum">
              <a:rPr lang="fa-IR" smtClean="0"/>
              <a:pPr>
                <a:defRPr/>
              </a:pPr>
              <a:t>18</a:t>
            </a:fld>
            <a:endParaRPr lang="fa-I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smtClean="0"/>
          </a:p>
        </p:txBody>
      </p:sp>
      <p:sp>
        <p:nvSpPr>
          <p:cNvPr id="4" name="Slide Number Placeholder 3"/>
          <p:cNvSpPr>
            <a:spLocks noGrp="1"/>
          </p:cNvSpPr>
          <p:nvPr>
            <p:ph type="sldNum" sz="quarter" idx="10"/>
          </p:nvPr>
        </p:nvSpPr>
        <p:spPr/>
        <p:txBody>
          <a:bodyPr/>
          <a:lstStyle/>
          <a:p>
            <a:pPr>
              <a:defRPr/>
            </a:pPr>
            <a:fld id="{ABD53DEE-E84C-4C3B-A2C8-F27E3EEB6BC8}" type="slidenum">
              <a:rPr lang="fa-IR" smtClean="0"/>
              <a:pPr>
                <a:defRPr/>
              </a:pPr>
              <a:t>25</a:t>
            </a:fld>
            <a:endParaRPr lang="fa-I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smtClean="0"/>
          </a:p>
        </p:txBody>
      </p:sp>
      <p:sp>
        <p:nvSpPr>
          <p:cNvPr id="4" name="Slide Number Placeholder 3"/>
          <p:cNvSpPr>
            <a:spLocks noGrp="1"/>
          </p:cNvSpPr>
          <p:nvPr>
            <p:ph type="sldNum" sz="quarter" idx="10"/>
          </p:nvPr>
        </p:nvSpPr>
        <p:spPr/>
        <p:txBody>
          <a:bodyPr/>
          <a:lstStyle/>
          <a:p>
            <a:pPr>
              <a:defRPr/>
            </a:pPr>
            <a:fld id="{ABD53DEE-E84C-4C3B-A2C8-F27E3EEB6BC8}" type="slidenum">
              <a:rPr lang="fa-IR" smtClean="0"/>
              <a:pPr>
                <a:defRPr/>
              </a:pPr>
              <a:t>26</a:t>
            </a:fld>
            <a:endParaRPr lang="fa-I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smtClean="0"/>
          </a:p>
        </p:txBody>
      </p:sp>
      <p:sp>
        <p:nvSpPr>
          <p:cNvPr id="4" name="Slide Number Placeholder 3"/>
          <p:cNvSpPr>
            <a:spLocks noGrp="1"/>
          </p:cNvSpPr>
          <p:nvPr>
            <p:ph type="sldNum" sz="quarter" idx="10"/>
          </p:nvPr>
        </p:nvSpPr>
        <p:spPr/>
        <p:txBody>
          <a:bodyPr/>
          <a:lstStyle/>
          <a:p>
            <a:pPr>
              <a:defRPr/>
            </a:pPr>
            <a:fld id="{ABD53DEE-E84C-4C3B-A2C8-F27E3EEB6BC8}" type="slidenum">
              <a:rPr lang="fa-IR" smtClean="0"/>
              <a:pPr>
                <a:defRPr/>
              </a:pPr>
              <a:t>3</a:t>
            </a:fld>
            <a:endParaRPr lang="fa-I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smtClean="0"/>
          </a:p>
        </p:txBody>
      </p:sp>
      <p:sp>
        <p:nvSpPr>
          <p:cNvPr id="4" name="Slide Number Placeholder 3"/>
          <p:cNvSpPr>
            <a:spLocks noGrp="1"/>
          </p:cNvSpPr>
          <p:nvPr>
            <p:ph type="sldNum" sz="quarter" idx="10"/>
          </p:nvPr>
        </p:nvSpPr>
        <p:spPr/>
        <p:txBody>
          <a:bodyPr/>
          <a:lstStyle/>
          <a:p>
            <a:pPr>
              <a:defRPr/>
            </a:pPr>
            <a:fld id="{ABD53DEE-E84C-4C3B-A2C8-F27E3EEB6BC8}" type="slidenum">
              <a:rPr lang="fa-IR" smtClean="0"/>
              <a:pPr>
                <a:defRPr/>
              </a:pPr>
              <a:t>27</a:t>
            </a:fld>
            <a:endParaRPr lang="fa-I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smtClean="0"/>
          </a:p>
        </p:txBody>
      </p:sp>
      <p:sp>
        <p:nvSpPr>
          <p:cNvPr id="4" name="Slide Number Placeholder 3"/>
          <p:cNvSpPr>
            <a:spLocks noGrp="1"/>
          </p:cNvSpPr>
          <p:nvPr>
            <p:ph type="sldNum" sz="quarter" idx="10"/>
          </p:nvPr>
        </p:nvSpPr>
        <p:spPr/>
        <p:txBody>
          <a:bodyPr/>
          <a:lstStyle/>
          <a:p>
            <a:pPr>
              <a:defRPr/>
            </a:pPr>
            <a:fld id="{ABD53DEE-E84C-4C3B-A2C8-F27E3EEB6BC8}" type="slidenum">
              <a:rPr lang="fa-IR" smtClean="0"/>
              <a:pPr>
                <a:defRPr/>
              </a:pPr>
              <a:t>4</a:t>
            </a:fld>
            <a:endParaRPr lang="fa-I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smtClean="0"/>
          </a:p>
        </p:txBody>
      </p:sp>
      <p:sp>
        <p:nvSpPr>
          <p:cNvPr id="4" name="Slide Number Placeholder 3"/>
          <p:cNvSpPr>
            <a:spLocks noGrp="1"/>
          </p:cNvSpPr>
          <p:nvPr>
            <p:ph type="sldNum" sz="quarter" idx="10"/>
          </p:nvPr>
        </p:nvSpPr>
        <p:spPr/>
        <p:txBody>
          <a:bodyPr/>
          <a:lstStyle/>
          <a:p>
            <a:pPr>
              <a:defRPr/>
            </a:pPr>
            <a:fld id="{ABD53DEE-E84C-4C3B-A2C8-F27E3EEB6BC8}" type="slidenum">
              <a:rPr lang="fa-IR" smtClean="0"/>
              <a:pPr>
                <a:defRPr/>
              </a:pPr>
              <a:t>5</a:t>
            </a:fld>
            <a:endParaRPr lang="fa-I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smtClean="0"/>
          </a:p>
        </p:txBody>
      </p:sp>
      <p:sp>
        <p:nvSpPr>
          <p:cNvPr id="4" name="Slide Number Placeholder 3"/>
          <p:cNvSpPr>
            <a:spLocks noGrp="1"/>
          </p:cNvSpPr>
          <p:nvPr>
            <p:ph type="sldNum" sz="quarter" idx="10"/>
          </p:nvPr>
        </p:nvSpPr>
        <p:spPr/>
        <p:txBody>
          <a:bodyPr/>
          <a:lstStyle/>
          <a:p>
            <a:pPr>
              <a:defRPr/>
            </a:pPr>
            <a:fld id="{ABD53DEE-E84C-4C3B-A2C8-F27E3EEB6BC8}" type="slidenum">
              <a:rPr lang="fa-IR" smtClean="0"/>
              <a:pPr>
                <a:defRPr/>
              </a:pPr>
              <a:t>6</a:t>
            </a:fld>
            <a:endParaRPr lang="fa-I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smtClean="0"/>
          </a:p>
        </p:txBody>
      </p:sp>
      <p:sp>
        <p:nvSpPr>
          <p:cNvPr id="4" name="Slide Number Placeholder 3"/>
          <p:cNvSpPr>
            <a:spLocks noGrp="1"/>
          </p:cNvSpPr>
          <p:nvPr>
            <p:ph type="sldNum" sz="quarter" idx="10"/>
          </p:nvPr>
        </p:nvSpPr>
        <p:spPr/>
        <p:txBody>
          <a:bodyPr/>
          <a:lstStyle/>
          <a:p>
            <a:pPr>
              <a:defRPr/>
            </a:pPr>
            <a:fld id="{ABD53DEE-E84C-4C3B-A2C8-F27E3EEB6BC8}" type="slidenum">
              <a:rPr lang="fa-IR" smtClean="0"/>
              <a:pPr>
                <a:defRPr/>
              </a:pPr>
              <a:t>7</a:t>
            </a:fld>
            <a:endParaRPr lang="fa-I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smtClean="0"/>
          </a:p>
        </p:txBody>
      </p:sp>
      <p:sp>
        <p:nvSpPr>
          <p:cNvPr id="4" name="Slide Number Placeholder 3"/>
          <p:cNvSpPr>
            <a:spLocks noGrp="1"/>
          </p:cNvSpPr>
          <p:nvPr>
            <p:ph type="sldNum" sz="quarter" idx="10"/>
          </p:nvPr>
        </p:nvSpPr>
        <p:spPr/>
        <p:txBody>
          <a:bodyPr/>
          <a:lstStyle/>
          <a:p>
            <a:pPr>
              <a:defRPr/>
            </a:pPr>
            <a:fld id="{ABD53DEE-E84C-4C3B-A2C8-F27E3EEB6BC8}" type="slidenum">
              <a:rPr lang="fa-IR" smtClean="0"/>
              <a:pPr>
                <a:defRPr/>
              </a:pPr>
              <a:t>8</a:t>
            </a:fld>
            <a:endParaRPr lang="fa-I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smtClean="0"/>
          </a:p>
        </p:txBody>
      </p:sp>
      <p:sp>
        <p:nvSpPr>
          <p:cNvPr id="4" name="Slide Number Placeholder 3"/>
          <p:cNvSpPr>
            <a:spLocks noGrp="1"/>
          </p:cNvSpPr>
          <p:nvPr>
            <p:ph type="sldNum" sz="quarter" idx="10"/>
          </p:nvPr>
        </p:nvSpPr>
        <p:spPr/>
        <p:txBody>
          <a:bodyPr/>
          <a:lstStyle/>
          <a:p>
            <a:pPr>
              <a:defRPr/>
            </a:pPr>
            <a:fld id="{ABD53DEE-E84C-4C3B-A2C8-F27E3EEB6BC8}" type="slidenum">
              <a:rPr lang="fa-IR" smtClean="0"/>
              <a:pPr>
                <a:defRPr/>
              </a:pPr>
              <a:t>9</a:t>
            </a:fld>
            <a:endParaRPr lang="fa-I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smtClean="0"/>
          </a:p>
        </p:txBody>
      </p:sp>
      <p:sp>
        <p:nvSpPr>
          <p:cNvPr id="4" name="Slide Number Placeholder 3"/>
          <p:cNvSpPr>
            <a:spLocks noGrp="1"/>
          </p:cNvSpPr>
          <p:nvPr>
            <p:ph type="sldNum" sz="quarter" idx="10"/>
          </p:nvPr>
        </p:nvSpPr>
        <p:spPr/>
        <p:txBody>
          <a:bodyPr/>
          <a:lstStyle/>
          <a:p>
            <a:pPr>
              <a:defRPr/>
            </a:pPr>
            <a:fld id="{ABD53DEE-E84C-4C3B-A2C8-F27E3EEB6BC8}" type="slidenum">
              <a:rPr lang="fa-IR" smtClean="0"/>
              <a:pPr>
                <a:defRPr/>
              </a:pPr>
              <a:t>10</a:t>
            </a:fld>
            <a:endParaRPr lang="fa-I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pPr>
              <a:defRPr/>
            </a:pPr>
            <a:fld id="{B9149C73-899A-49D4-8C5A-F9C4A75CA3E7}" type="datetime8">
              <a:rPr lang="fa-IR" smtClean="0"/>
              <a:pPr>
                <a:defRPr/>
              </a:pPr>
              <a:t>13/مه/18</a:t>
            </a:fld>
            <a:endParaRPr lang="fa-IR"/>
          </a:p>
        </p:txBody>
      </p:sp>
      <p:sp>
        <p:nvSpPr>
          <p:cNvPr id="17" name="Footer Placeholder 16"/>
          <p:cNvSpPr>
            <a:spLocks noGrp="1"/>
          </p:cNvSpPr>
          <p:nvPr>
            <p:ph type="ftr" sz="quarter" idx="11"/>
          </p:nvPr>
        </p:nvSpPr>
        <p:spPr>
          <a:xfrm>
            <a:off x="2898648" y="6355080"/>
            <a:ext cx="3474720" cy="365760"/>
          </a:xfrm>
        </p:spPr>
        <p:txBody>
          <a:bodyPr/>
          <a:lstStyle/>
          <a:p>
            <a:pPr>
              <a:defRPr/>
            </a:pPr>
            <a:endParaRPr lang="fa-IR"/>
          </a:p>
        </p:txBody>
      </p:sp>
      <p:sp>
        <p:nvSpPr>
          <p:cNvPr id="29" name="Slide Number Placeholder 28"/>
          <p:cNvSpPr>
            <a:spLocks noGrp="1"/>
          </p:cNvSpPr>
          <p:nvPr>
            <p:ph type="sldNum" sz="quarter" idx="12"/>
          </p:nvPr>
        </p:nvSpPr>
        <p:spPr>
          <a:xfrm>
            <a:off x="1216152" y="6355080"/>
            <a:ext cx="1219200" cy="365760"/>
          </a:xfrm>
        </p:spPr>
        <p:txBody>
          <a:bodyPr/>
          <a:lstStyle/>
          <a:p>
            <a:pPr>
              <a:defRPr/>
            </a:pPr>
            <a:fld id="{34F4E28A-448E-4DC5-9284-53AB53EDEA4B}" type="slidenum">
              <a:rPr lang="fa-IR" smtClean="0"/>
              <a:pPr>
                <a:defRPr/>
              </a:pPr>
              <a:t>‹#›</a:t>
            </a:fld>
            <a:endParaRPr lang="fa-IR"/>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548AC818-C274-4355-894F-8447386D05E1}" type="datetime8">
              <a:rPr lang="fa-IR" smtClean="0"/>
              <a:pPr>
                <a:defRPr/>
              </a:pPr>
              <a:t>13/مه/18</a:t>
            </a:fld>
            <a:endParaRPr lang="fa-IR"/>
          </a:p>
        </p:txBody>
      </p:sp>
      <p:sp>
        <p:nvSpPr>
          <p:cNvPr id="5" name="Footer Placeholder 4"/>
          <p:cNvSpPr>
            <a:spLocks noGrp="1"/>
          </p:cNvSpPr>
          <p:nvPr>
            <p:ph type="ftr" sz="quarter" idx="11"/>
          </p:nvPr>
        </p:nvSpPr>
        <p:spPr/>
        <p:txBody>
          <a:bodyPr/>
          <a:lstStyle/>
          <a:p>
            <a:pPr>
              <a:defRPr/>
            </a:pPr>
            <a:endParaRPr lang="fa-IR"/>
          </a:p>
        </p:txBody>
      </p:sp>
      <p:sp>
        <p:nvSpPr>
          <p:cNvPr id="6" name="Slide Number Placeholder 5"/>
          <p:cNvSpPr>
            <a:spLocks noGrp="1"/>
          </p:cNvSpPr>
          <p:nvPr>
            <p:ph type="sldNum" sz="quarter" idx="12"/>
          </p:nvPr>
        </p:nvSpPr>
        <p:spPr/>
        <p:txBody>
          <a:bodyPr/>
          <a:lstStyle/>
          <a:p>
            <a:pPr>
              <a:defRPr/>
            </a:pPr>
            <a:fld id="{4C8CE87C-A9F8-425E-99A1-ACCDE102649D}" type="slidenum">
              <a:rPr lang="fa-IR" smtClean="0"/>
              <a:pPr>
                <a:defRPr/>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1A7C7DC8-69B8-44DC-9006-49ADF5C137F3}" type="datetime8">
              <a:rPr lang="fa-IR" smtClean="0"/>
              <a:pPr>
                <a:defRPr/>
              </a:pPr>
              <a:t>13/مه/18</a:t>
            </a:fld>
            <a:endParaRPr lang="fa-IR"/>
          </a:p>
        </p:txBody>
      </p:sp>
      <p:sp>
        <p:nvSpPr>
          <p:cNvPr id="5" name="Footer Placeholder 4"/>
          <p:cNvSpPr>
            <a:spLocks noGrp="1"/>
          </p:cNvSpPr>
          <p:nvPr>
            <p:ph type="ftr" sz="quarter" idx="11"/>
          </p:nvPr>
        </p:nvSpPr>
        <p:spPr/>
        <p:txBody>
          <a:bodyPr/>
          <a:lstStyle/>
          <a:p>
            <a:pPr>
              <a:defRPr/>
            </a:pPr>
            <a:endParaRPr lang="fa-IR"/>
          </a:p>
        </p:txBody>
      </p:sp>
      <p:sp>
        <p:nvSpPr>
          <p:cNvPr id="6" name="Slide Number Placeholder 5"/>
          <p:cNvSpPr>
            <a:spLocks noGrp="1"/>
          </p:cNvSpPr>
          <p:nvPr>
            <p:ph type="sldNum" sz="quarter" idx="12"/>
          </p:nvPr>
        </p:nvSpPr>
        <p:spPr/>
        <p:txBody>
          <a:bodyPr/>
          <a:lstStyle/>
          <a:p>
            <a:pPr>
              <a:defRPr/>
            </a:pPr>
            <a:fld id="{C58E21AD-B302-4F8D-BD5F-E4562BA1080F}" type="slidenum">
              <a:rPr lang="fa-IR" smtClean="0"/>
              <a:pPr>
                <a:defRPr/>
              </a:pPr>
              <a:t>‹#›</a:t>
            </a:fld>
            <a:endParaRPr lang="fa-I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defRPr/>
            </a:pPr>
            <a:fld id="{2CFE8E2D-1037-4A71-861E-F16F7E6BF921}" type="datetime8">
              <a:rPr lang="fa-IR" smtClean="0"/>
              <a:pPr>
                <a:defRPr/>
              </a:pPr>
              <a:t>13/مه/18</a:t>
            </a:fld>
            <a:endParaRPr lang="fa-IR"/>
          </a:p>
        </p:txBody>
      </p:sp>
      <p:sp>
        <p:nvSpPr>
          <p:cNvPr id="5" name="Footer Placeholder 4"/>
          <p:cNvSpPr>
            <a:spLocks noGrp="1"/>
          </p:cNvSpPr>
          <p:nvPr>
            <p:ph type="ftr" sz="quarter" idx="11"/>
          </p:nvPr>
        </p:nvSpPr>
        <p:spPr/>
        <p:txBody>
          <a:bodyPr/>
          <a:lstStyle/>
          <a:p>
            <a:pPr>
              <a:defRPr/>
            </a:pPr>
            <a:endParaRPr lang="fa-IR"/>
          </a:p>
        </p:txBody>
      </p:sp>
      <p:sp>
        <p:nvSpPr>
          <p:cNvPr id="6" name="Slide Number Placeholder 5"/>
          <p:cNvSpPr>
            <a:spLocks noGrp="1"/>
          </p:cNvSpPr>
          <p:nvPr>
            <p:ph type="sldNum" sz="quarter" idx="12"/>
          </p:nvPr>
        </p:nvSpPr>
        <p:spPr/>
        <p:txBody>
          <a:bodyPr/>
          <a:lstStyle/>
          <a:p>
            <a:pPr>
              <a:defRPr/>
            </a:pPr>
            <a:fld id="{9FE7A562-3A7C-46B9-B08C-4C3F2DB2A2B0}" type="slidenum">
              <a:rPr lang="fa-IR" smtClean="0"/>
              <a:pPr>
                <a:defRPr/>
              </a:pPr>
              <a:t>‹#›</a:t>
            </a:fld>
            <a:endParaRPr lang="fa-I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pPr>
              <a:defRPr/>
            </a:pPr>
            <a:fld id="{4075168A-A274-4815-9DEA-A0CAB34209E0}" type="datetime8">
              <a:rPr lang="fa-IR" smtClean="0"/>
              <a:pPr>
                <a:defRPr/>
              </a:pPr>
              <a:t>13/مه/18</a:t>
            </a:fld>
            <a:endParaRPr lang="fa-IR"/>
          </a:p>
        </p:txBody>
      </p:sp>
      <p:sp>
        <p:nvSpPr>
          <p:cNvPr id="5" name="Footer Placeholder 4"/>
          <p:cNvSpPr>
            <a:spLocks noGrp="1"/>
          </p:cNvSpPr>
          <p:nvPr>
            <p:ph type="ftr" sz="quarter" idx="11"/>
          </p:nvPr>
        </p:nvSpPr>
        <p:spPr>
          <a:xfrm>
            <a:off x="2898648" y="6355080"/>
            <a:ext cx="3474720" cy="365760"/>
          </a:xfrm>
        </p:spPr>
        <p:txBody>
          <a:bodyPr/>
          <a:lstStyle/>
          <a:p>
            <a:pPr>
              <a:defRPr/>
            </a:pPr>
            <a:endParaRPr lang="fa-IR"/>
          </a:p>
        </p:txBody>
      </p:sp>
      <p:sp>
        <p:nvSpPr>
          <p:cNvPr id="6" name="Slide Number Placeholder 5"/>
          <p:cNvSpPr>
            <a:spLocks noGrp="1"/>
          </p:cNvSpPr>
          <p:nvPr>
            <p:ph type="sldNum" sz="quarter" idx="12"/>
          </p:nvPr>
        </p:nvSpPr>
        <p:spPr>
          <a:xfrm>
            <a:off x="1069848" y="6355080"/>
            <a:ext cx="1520952" cy="365760"/>
          </a:xfrm>
        </p:spPr>
        <p:txBody>
          <a:bodyPr/>
          <a:lstStyle/>
          <a:p>
            <a:pPr>
              <a:defRPr/>
            </a:pPr>
            <a:fld id="{F84A0ADE-588C-4935-8801-C398A4CF3918}" type="slidenum">
              <a:rPr lang="fa-IR" smtClean="0"/>
              <a:pPr>
                <a:defRPr/>
              </a:pPr>
              <a:t>‹#›</a:t>
            </a:fld>
            <a:endParaRPr lang="fa-I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defRPr/>
            </a:pPr>
            <a:fld id="{A6AA5270-E86C-403D-BCB0-07F37067706E}" type="datetime8">
              <a:rPr lang="fa-IR" smtClean="0"/>
              <a:pPr>
                <a:defRPr/>
              </a:pPr>
              <a:t>13/مه/18</a:t>
            </a:fld>
            <a:endParaRPr lang="fa-IR"/>
          </a:p>
        </p:txBody>
      </p:sp>
      <p:sp>
        <p:nvSpPr>
          <p:cNvPr id="6" name="Footer Placeholder 5"/>
          <p:cNvSpPr>
            <a:spLocks noGrp="1"/>
          </p:cNvSpPr>
          <p:nvPr>
            <p:ph type="ftr" sz="quarter" idx="11"/>
          </p:nvPr>
        </p:nvSpPr>
        <p:spPr/>
        <p:txBody>
          <a:bodyPr/>
          <a:lstStyle/>
          <a:p>
            <a:pPr>
              <a:defRPr/>
            </a:pPr>
            <a:endParaRPr lang="fa-IR"/>
          </a:p>
        </p:txBody>
      </p:sp>
      <p:sp>
        <p:nvSpPr>
          <p:cNvPr id="7" name="Slide Number Placeholder 6"/>
          <p:cNvSpPr>
            <a:spLocks noGrp="1"/>
          </p:cNvSpPr>
          <p:nvPr>
            <p:ph type="sldNum" sz="quarter" idx="12"/>
          </p:nvPr>
        </p:nvSpPr>
        <p:spPr/>
        <p:txBody>
          <a:bodyPr/>
          <a:lstStyle/>
          <a:p>
            <a:pPr>
              <a:defRPr/>
            </a:pPr>
            <a:fld id="{66AAAECF-A0CF-4E1D-A49E-65AEF28E4293}" type="slidenum">
              <a:rPr lang="fa-IR" smtClean="0"/>
              <a:pPr>
                <a:defRPr/>
              </a:pPr>
              <a:t>‹#›</a:t>
            </a:fld>
            <a:endParaRPr lang="fa-I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a:defRPr/>
            </a:pPr>
            <a:fld id="{E31BCDEE-CB04-4442-ADCA-A7D87C6C7519}" type="datetime8">
              <a:rPr lang="fa-IR" smtClean="0"/>
              <a:pPr>
                <a:defRPr/>
              </a:pPr>
              <a:t>13/مه/18</a:t>
            </a:fld>
            <a:endParaRPr lang="fa-IR"/>
          </a:p>
        </p:txBody>
      </p:sp>
      <p:sp>
        <p:nvSpPr>
          <p:cNvPr id="8" name="Footer Placeholder 7"/>
          <p:cNvSpPr>
            <a:spLocks noGrp="1"/>
          </p:cNvSpPr>
          <p:nvPr>
            <p:ph type="ftr" sz="quarter" idx="11"/>
          </p:nvPr>
        </p:nvSpPr>
        <p:spPr/>
        <p:txBody>
          <a:bodyPr/>
          <a:lstStyle/>
          <a:p>
            <a:pPr>
              <a:defRPr/>
            </a:pPr>
            <a:endParaRPr lang="fa-IR"/>
          </a:p>
        </p:txBody>
      </p:sp>
      <p:sp>
        <p:nvSpPr>
          <p:cNvPr id="9" name="Slide Number Placeholder 8"/>
          <p:cNvSpPr>
            <a:spLocks noGrp="1"/>
          </p:cNvSpPr>
          <p:nvPr>
            <p:ph type="sldNum" sz="quarter" idx="12"/>
          </p:nvPr>
        </p:nvSpPr>
        <p:spPr/>
        <p:txBody>
          <a:bodyPr/>
          <a:lstStyle/>
          <a:p>
            <a:pPr>
              <a:defRPr/>
            </a:pPr>
            <a:fld id="{BAB047DA-A13C-4545-9CB7-5958B56A429D}" type="slidenum">
              <a:rPr lang="fa-IR" smtClean="0"/>
              <a:pPr>
                <a:defRPr/>
              </a:pPr>
              <a:t>‹#›</a:t>
            </a:fld>
            <a:endParaRPr lang="fa-I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fld id="{4CA02F0B-D111-4980-8571-67EB1CE47985}" type="datetime8">
              <a:rPr lang="fa-IR" smtClean="0"/>
              <a:pPr>
                <a:defRPr/>
              </a:pPr>
              <a:t>13/مه/18</a:t>
            </a:fld>
            <a:endParaRPr lang="fa-IR"/>
          </a:p>
        </p:txBody>
      </p:sp>
      <p:sp>
        <p:nvSpPr>
          <p:cNvPr id="4" name="Footer Placeholder 3"/>
          <p:cNvSpPr>
            <a:spLocks noGrp="1"/>
          </p:cNvSpPr>
          <p:nvPr>
            <p:ph type="ftr" sz="quarter" idx="11"/>
          </p:nvPr>
        </p:nvSpPr>
        <p:spPr/>
        <p:txBody>
          <a:bodyPr/>
          <a:lstStyle/>
          <a:p>
            <a:pPr>
              <a:defRPr/>
            </a:pPr>
            <a:endParaRPr lang="fa-IR"/>
          </a:p>
        </p:txBody>
      </p:sp>
      <p:sp>
        <p:nvSpPr>
          <p:cNvPr id="5" name="Slide Number Placeholder 4"/>
          <p:cNvSpPr>
            <a:spLocks noGrp="1"/>
          </p:cNvSpPr>
          <p:nvPr>
            <p:ph type="sldNum" sz="quarter" idx="12"/>
          </p:nvPr>
        </p:nvSpPr>
        <p:spPr/>
        <p:txBody>
          <a:bodyPr/>
          <a:lstStyle/>
          <a:p>
            <a:pPr>
              <a:defRPr/>
            </a:pPr>
            <a:fld id="{B023F0F4-966F-4F99-ADA0-C6EE9E859D92}" type="slidenum">
              <a:rPr lang="fa-IR" smtClean="0"/>
              <a:pPr>
                <a:defRPr/>
              </a:pPr>
              <a:t>‹#›</a:t>
            </a:fld>
            <a:endParaRPr lang="fa-I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CFB52C87-DB83-419C-9069-096D32A65AA7}" type="datetime8">
              <a:rPr lang="fa-IR" smtClean="0"/>
              <a:pPr>
                <a:defRPr/>
              </a:pPr>
              <a:t>13/مه/18</a:t>
            </a:fld>
            <a:endParaRPr lang="fa-IR"/>
          </a:p>
        </p:txBody>
      </p:sp>
      <p:sp>
        <p:nvSpPr>
          <p:cNvPr id="3" name="Footer Placeholder 2"/>
          <p:cNvSpPr>
            <a:spLocks noGrp="1"/>
          </p:cNvSpPr>
          <p:nvPr>
            <p:ph type="ftr" sz="quarter" idx="11"/>
          </p:nvPr>
        </p:nvSpPr>
        <p:spPr/>
        <p:txBody>
          <a:bodyPr/>
          <a:lstStyle/>
          <a:p>
            <a:pPr>
              <a:defRPr/>
            </a:pPr>
            <a:endParaRPr lang="fa-IR"/>
          </a:p>
        </p:txBody>
      </p:sp>
      <p:sp>
        <p:nvSpPr>
          <p:cNvPr id="4" name="Slide Number Placeholder 3"/>
          <p:cNvSpPr>
            <a:spLocks noGrp="1"/>
          </p:cNvSpPr>
          <p:nvPr>
            <p:ph type="sldNum" sz="quarter" idx="12"/>
          </p:nvPr>
        </p:nvSpPr>
        <p:spPr/>
        <p:txBody>
          <a:bodyPr/>
          <a:lstStyle/>
          <a:p>
            <a:pPr>
              <a:defRPr/>
            </a:pPr>
            <a:fld id="{6E954CA2-174E-45A6-86A9-90E9DECBD373}" type="slidenum">
              <a:rPr lang="fa-IR" smtClean="0"/>
              <a:pPr>
                <a:defRPr/>
              </a:pPr>
              <a:t>‹#›</a:t>
            </a:fld>
            <a:endParaRPr lang="fa-IR"/>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fld id="{01E70D04-914C-4CF7-9E37-129CE45D10F5}" type="datetime8">
              <a:rPr lang="fa-IR" smtClean="0"/>
              <a:pPr>
                <a:defRPr/>
              </a:pPr>
              <a:t>13/مه/18</a:t>
            </a:fld>
            <a:endParaRPr lang="fa-IR"/>
          </a:p>
        </p:txBody>
      </p:sp>
      <p:sp>
        <p:nvSpPr>
          <p:cNvPr id="6" name="Footer Placeholder 5"/>
          <p:cNvSpPr>
            <a:spLocks noGrp="1"/>
          </p:cNvSpPr>
          <p:nvPr>
            <p:ph type="ftr" sz="quarter" idx="11"/>
          </p:nvPr>
        </p:nvSpPr>
        <p:spPr/>
        <p:txBody>
          <a:bodyPr/>
          <a:lstStyle/>
          <a:p>
            <a:pPr>
              <a:defRPr/>
            </a:pPr>
            <a:endParaRPr lang="fa-IR"/>
          </a:p>
        </p:txBody>
      </p:sp>
      <p:sp>
        <p:nvSpPr>
          <p:cNvPr id="7" name="Slide Number Placeholder 6"/>
          <p:cNvSpPr>
            <a:spLocks noGrp="1"/>
          </p:cNvSpPr>
          <p:nvPr>
            <p:ph type="sldNum" sz="quarter" idx="12"/>
          </p:nvPr>
        </p:nvSpPr>
        <p:spPr/>
        <p:txBody>
          <a:bodyPr/>
          <a:lstStyle/>
          <a:p>
            <a:pPr>
              <a:defRPr/>
            </a:pPr>
            <a:fld id="{7FD94A5B-1DFB-4FF0-9D0B-69223F6F08CF}" type="slidenum">
              <a:rPr lang="fa-IR" smtClean="0"/>
              <a:pPr>
                <a:defRPr/>
              </a:pPr>
              <a:t>‹#›</a:t>
            </a:fld>
            <a:endParaRPr lang="fa-I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fld id="{62DFD44E-EEC0-431B-9E71-168410D0FC10}" type="datetime8">
              <a:rPr lang="fa-IR" smtClean="0"/>
              <a:pPr>
                <a:defRPr/>
              </a:pPr>
              <a:t>13/مه/18</a:t>
            </a:fld>
            <a:endParaRPr lang="fa-IR"/>
          </a:p>
        </p:txBody>
      </p:sp>
      <p:sp>
        <p:nvSpPr>
          <p:cNvPr id="6" name="Footer Placeholder 5"/>
          <p:cNvSpPr>
            <a:spLocks noGrp="1"/>
          </p:cNvSpPr>
          <p:nvPr>
            <p:ph type="ftr" sz="quarter" idx="11"/>
          </p:nvPr>
        </p:nvSpPr>
        <p:spPr/>
        <p:txBody>
          <a:bodyPr/>
          <a:lstStyle/>
          <a:p>
            <a:pPr>
              <a:defRPr/>
            </a:pPr>
            <a:endParaRPr lang="fa-IR"/>
          </a:p>
        </p:txBody>
      </p:sp>
      <p:sp>
        <p:nvSpPr>
          <p:cNvPr id="7" name="Slide Number Placeholder 6"/>
          <p:cNvSpPr>
            <a:spLocks noGrp="1"/>
          </p:cNvSpPr>
          <p:nvPr>
            <p:ph type="sldNum" sz="quarter" idx="12"/>
          </p:nvPr>
        </p:nvSpPr>
        <p:spPr/>
        <p:txBody>
          <a:bodyPr/>
          <a:lstStyle/>
          <a:p>
            <a:pPr>
              <a:defRPr/>
            </a:pPr>
            <a:fld id="{9D862EF3-3309-4280-A0FD-A9E612ABFB3B}" type="slidenum">
              <a:rPr lang="fa-IR" smtClean="0"/>
              <a:pPr>
                <a:defRPr/>
              </a:pPr>
              <a:t>‹#›</a:t>
            </a:fld>
            <a:endParaRPr lang="fa-I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pPr>
              <a:defRPr/>
            </a:pPr>
            <a:fld id="{6A3FA0CB-4A41-40A5-8A13-2F576B167D0F}" type="datetime8">
              <a:rPr lang="fa-IR" smtClean="0"/>
              <a:pPr>
                <a:defRPr/>
              </a:pPr>
              <a:t>13/مه/18</a:t>
            </a:fld>
            <a:endParaRPr lang="fa-I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pPr>
              <a:defRPr/>
            </a:pPr>
            <a:endParaRPr lang="fa-I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pPr>
              <a:defRPr/>
            </a:pPr>
            <a:fld id="{99AAF435-D0C2-43E7-A4F1-5DF8C457EDBA}" type="slidenum">
              <a:rPr lang="fa-IR" smtClean="0"/>
              <a:pPr>
                <a:defRPr/>
              </a:pPr>
              <a:t>‹#›</a:t>
            </a:fld>
            <a:endParaRPr lang="fa-I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Documents and Settings\Heydari\Desktop\بسم2.png"/>
          <p:cNvPicPr>
            <a:picLocks noChangeAspect="1" noChangeArrowheads="1"/>
          </p:cNvPicPr>
          <p:nvPr/>
        </p:nvPicPr>
        <p:blipFill>
          <a:blip r:embed="rId3" cstate="print"/>
          <a:srcRect/>
          <a:stretch>
            <a:fillRect/>
          </a:stretch>
        </p:blipFill>
        <p:spPr bwMode="auto">
          <a:xfrm>
            <a:off x="2857488" y="1289918"/>
            <a:ext cx="3668713" cy="3651250"/>
          </a:xfrm>
          <a:prstGeom prst="rect">
            <a:avLst/>
          </a:prstGeom>
          <a:noFill/>
        </p:spPr>
      </p:pic>
      <p:sp>
        <p:nvSpPr>
          <p:cNvPr id="3" name="Rounded Rectangle 2"/>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4" name="Slide Number Placeholder 3"/>
          <p:cNvSpPr>
            <a:spLocks noGrp="1"/>
          </p:cNvSpPr>
          <p:nvPr>
            <p:ph type="sldNum" sz="quarter" idx="12"/>
          </p:nvPr>
        </p:nvSpPr>
        <p:spPr/>
        <p:txBody>
          <a:bodyPr/>
          <a:lstStyle/>
          <a:p>
            <a:pPr>
              <a:defRPr/>
            </a:pPr>
            <a:fld id="{9FE7A562-3A7C-46B9-B08C-4C3F2DB2A2B0}" type="slidenum">
              <a:rPr lang="fa-IR" smtClean="0"/>
              <a:pPr>
                <a:defRPr/>
              </a:pPr>
              <a:t>1</a:t>
            </a:fld>
            <a:endParaRPr lang="fa-IR"/>
          </a:p>
        </p:txBody>
      </p:sp>
    </p:spTree>
  </p:cSld>
  <p:clrMapOvr>
    <a:masterClrMapping/>
  </p:clrMapOvr>
  <p:transition advClick="0" advTm="1732">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4" name="Rounded Rectangle 3"/>
          <p:cNvSpPr/>
          <p:nvPr/>
        </p:nvSpPr>
        <p:spPr>
          <a:xfrm>
            <a:off x="2843808" y="476672"/>
            <a:ext cx="5256584"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a-IR" sz="2800" dirty="0" smtClean="0">
                <a:cs typeface="B Mitra" pitchFamily="2" charset="-78"/>
              </a:rPr>
              <a:t>ارزیابی خط مشی های عمومی در مسیر پیشرفت</a:t>
            </a:r>
            <a:endParaRPr lang="en-US" sz="2800" dirty="0" smtClean="0">
              <a:cs typeface="B Mitra" pitchFamily="2" charset="-78"/>
            </a:endParaRPr>
          </a:p>
        </p:txBody>
      </p:sp>
      <p:sp>
        <p:nvSpPr>
          <p:cNvPr id="7" name="Minus 6"/>
          <p:cNvSpPr/>
          <p:nvPr/>
        </p:nvSpPr>
        <p:spPr>
          <a:xfrm>
            <a:off x="7884368" y="548680"/>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6400800" y="2832720"/>
            <a:ext cx="1905000" cy="5334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2800" dirty="0" smtClean="0">
                <a:cs typeface="B Mitra" pitchFamily="2" charset="-78"/>
              </a:rPr>
              <a:t>اجرای خط مشی</a:t>
            </a:r>
            <a:endParaRPr lang="en-US" sz="2800" dirty="0">
              <a:cs typeface="B Mitra" pitchFamily="2" charset="-78"/>
            </a:endParaRPr>
          </a:p>
        </p:txBody>
      </p:sp>
      <p:sp>
        <p:nvSpPr>
          <p:cNvPr id="9" name="Rounded Rectangle 8"/>
          <p:cNvSpPr/>
          <p:nvPr/>
        </p:nvSpPr>
        <p:spPr>
          <a:xfrm>
            <a:off x="3581400" y="2832720"/>
            <a:ext cx="1981200" cy="5334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rtl="1"/>
            <a:r>
              <a:rPr lang="fa-IR" sz="2800" dirty="0" smtClean="0">
                <a:cs typeface="B Mitra" pitchFamily="2" charset="-78"/>
              </a:rPr>
              <a:t>تدوین خط مشی</a:t>
            </a:r>
            <a:endParaRPr lang="en-US" sz="2800" dirty="0">
              <a:cs typeface="B Mitra" pitchFamily="2" charset="-78"/>
            </a:endParaRPr>
          </a:p>
        </p:txBody>
      </p:sp>
      <p:sp>
        <p:nvSpPr>
          <p:cNvPr id="11" name="Rounded Rectangle 10"/>
          <p:cNvSpPr/>
          <p:nvPr/>
        </p:nvSpPr>
        <p:spPr>
          <a:xfrm>
            <a:off x="685800" y="2832720"/>
            <a:ext cx="1905000" cy="5334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2800" dirty="0" smtClean="0">
                <a:cs typeface="B Mitra" pitchFamily="2" charset="-78"/>
              </a:rPr>
              <a:t>تشخیص مشکل</a:t>
            </a:r>
            <a:endParaRPr lang="en-US" sz="2800" dirty="0">
              <a:cs typeface="B Mitra" pitchFamily="2" charset="-78"/>
            </a:endParaRPr>
          </a:p>
        </p:txBody>
      </p:sp>
      <p:sp>
        <p:nvSpPr>
          <p:cNvPr id="12" name="Rounded Rectangle 11"/>
          <p:cNvSpPr/>
          <p:nvPr/>
        </p:nvSpPr>
        <p:spPr>
          <a:xfrm>
            <a:off x="685800" y="4051920"/>
            <a:ext cx="7696200" cy="4572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rtl="1"/>
            <a:r>
              <a:rPr lang="fa-IR" sz="2800" dirty="0" smtClean="0">
                <a:cs typeface="B Mitra" pitchFamily="2" charset="-78"/>
              </a:rPr>
              <a:t>ارزیابی خط مشی</a:t>
            </a:r>
            <a:endParaRPr lang="en-US" sz="2800" dirty="0">
              <a:cs typeface="B Mitra" pitchFamily="2" charset="-78"/>
            </a:endParaRPr>
          </a:p>
        </p:txBody>
      </p:sp>
      <p:cxnSp>
        <p:nvCxnSpPr>
          <p:cNvPr id="13" name="Straight Arrow Connector 12"/>
          <p:cNvCxnSpPr>
            <a:stCxn id="11" idx="3"/>
            <a:endCxn id="9" idx="1"/>
          </p:cNvCxnSpPr>
          <p:nvPr/>
        </p:nvCxnSpPr>
        <p:spPr>
          <a:xfrm>
            <a:off x="2590800" y="3099420"/>
            <a:ext cx="990600" cy="158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9" idx="3"/>
            <a:endCxn id="8" idx="1"/>
          </p:cNvCxnSpPr>
          <p:nvPr/>
        </p:nvCxnSpPr>
        <p:spPr>
          <a:xfrm>
            <a:off x="5562600" y="3099420"/>
            <a:ext cx="838200" cy="158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5" name="Elbow Connector 14"/>
          <p:cNvCxnSpPr>
            <a:stCxn id="12" idx="1"/>
            <a:endCxn id="11" idx="1"/>
          </p:cNvCxnSpPr>
          <p:nvPr/>
        </p:nvCxnSpPr>
        <p:spPr>
          <a:xfrm rot="10800000">
            <a:off x="685800" y="3099420"/>
            <a:ext cx="1588" cy="1181100"/>
          </a:xfrm>
          <a:prstGeom prst="bentConnector3">
            <a:avLst>
              <a:gd name="adj1" fmla="val 14395466"/>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6" name="Elbow Connector 15"/>
          <p:cNvCxnSpPr>
            <a:stCxn id="8" idx="3"/>
            <a:endCxn id="12" idx="3"/>
          </p:cNvCxnSpPr>
          <p:nvPr/>
        </p:nvCxnSpPr>
        <p:spPr>
          <a:xfrm>
            <a:off x="8305800" y="3099420"/>
            <a:ext cx="76200" cy="1181100"/>
          </a:xfrm>
          <a:prstGeom prst="bentConnector3">
            <a:avLst>
              <a:gd name="adj1" fmla="val 400000"/>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17" name="Up Arrow 16"/>
          <p:cNvSpPr/>
          <p:nvPr/>
        </p:nvSpPr>
        <p:spPr>
          <a:xfrm>
            <a:off x="1524000" y="3442320"/>
            <a:ext cx="228600" cy="6096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Up Arrow 17"/>
          <p:cNvSpPr/>
          <p:nvPr/>
        </p:nvSpPr>
        <p:spPr>
          <a:xfrm>
            <a:off x="7239000" y="3442320"/>
            <a:ext cx="228600" cy="6096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Up Arrow 18"/>
          <p:cNvSpPr/>
          <p:nvPr/>
        </p:nvSpPr>
        <p:spPr>
          <a:xfrm>
            <a:off x="4495800" y="3442320"/>
            <a:ext cx="228600" cy="6096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Slide Number Placeholder 19"/>
          <p:cNvSpPr>
            <a:spLocks noGrp="1"/>
          </p:cNvSpPr>
          <p:nvPr>
            <p:ph type="sldNum" sz="quarter" idx="12"/>
          </p:nvPr>
        </p:nvSpPr>
        <p:spPr/>
        <p:txBody>
          <a:bodyPr/>
          <a:lstStyle/>
          <a:p>
            <a:pPr>
              <a:defRPr/>
            </a:pPr>
            <a:fld id="{9FE7A562-3A7C-46B9-B08C-4C3F2DB2A2B0}" type="slidenum">
              <a:rPr lang="fa-IR" smtClean="0"/>
              <a:pPr>
                <a:defRPr/>
              </a:pPr>
              <a:t>10</a:t>
            </a:fld>
            <a:endParaRPr lang="fa-IR"/>
          </a:p>
        </p:txBody>
      </p:sp>
    </p:spTree>
  </p:cSld>
  <p:clrMapOvr>
    <a:masterClrMapping/>
  </p:clrMapOvr>
  <p:transition advClick="0" advTm="1732">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4" name="Rounded Rectangle 3"/>
          <p:cNvSpPr/>
          <p:nvPr/>
        </p:nvSpPr>
        <p:spPr>
          <a:xfrm>
            <a:off x="2123728" y="476672"/>
            <a:ext cx="5976664"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a-IR" sz="2800" dirty="0" smtClean="0">
                <a:cs typeface="B Mitra" pitchFamily="2" charset="-78"/>
              </a:rPr>
              <a:t>تفاوت</a:t>
            </a:r>
            <a:r>
              <a:rPr lang="fa-IR" sz="3200" dirty="0" smtClean="0">
                <a:cs typeface="B Mitra" pitchFamily="2" charset="-78"/>
              </a:rPr>
              <a:t> </a:t>
            </a:r>
            <a:r>
              <a:rPr lang="en-US" sz="2000" dirty="0" smtClean="0">
                <a:cs typeface="B Mitra" pitchFamily="2" charset="-78"/>
              </a:rPr>
              <a:t>Impact</a:t>
            </a:r>
            <a:r>
              <a:rPr lang="en-US" sz="2800" dirty="0" smtClean="0">
                <a:cs typeface="B Mitra" pitchFamily="2" charset="-78"/>
              </a:rPr>
              <a:t> </a:t>
            </a:r>
            <a:r>
              <a:rPr lang="fa-IR" sz="2800" dirty="0" smtClean="0">
                <a:cs typeface="B Mitra" pitchFamily="2" charset="-78"/>
              </a:rPr>
              <a:t> و </a:t>
            </a:r>
            <a:r>
              <a:rPr lang="en-US" sz="2000" dirty="0" smtClean="0">
                <a:cs typeface="B Mitra" pitchFamily="2" charset="-78"/>
              </a:rPr>
              <a:t>Output</a:t>
            </a:r>
            <a:r>
              <a:rPr lang="en-US" sz="2800" dirty="0" smtClean="0">
                <a:cs typeface="B Mitra" pitchFamily="2" charset="-78"/>
              </a:rPr>
              <a:t> </a:t>
            </a:r>
            <a:r>
              <a:rPr lang="fa-IR" sz="3200" dirty="0" smtClean="0">
                <a:cs typeface="B Mitra" pitchFamily="2" charset="-78"/>
              </a:rPr>
              <a:t>، </a:t>
            </a:r>
            <a:r>
              <a:rPr lang="fa-IR" sz="2800" dirty="0" smtClean="0">
                <a:cs typeface="B Mitra" pitchFamily="2" charset="-78"/>
              </a:rPr>
              <a:t>مبنایی برای ارزیابی صحیح </a:t>
            </a:r>
            <a:endParaRPr lang="en-US" sz="2800" dirty="0" smtClean="0">
              <a:cs typeface="B Mitra" pitchFamily="2" charset="-78"/>
            </a:endParaRPr>
          </a:p>
        </p:txBody>
      </p:sp>
      <p:sp>
        <p:nvSpPr>
          <p:cNvPr id="7" name="Minus 6"/>
          <p:cNvSpPr/>
          <p:nvPr/>
        </p:nvSpPr>
        <p:spPr>
          <a:xfrm>
            <a:off x="7884368" y="548680"/>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838200" y="1524000"/>
            <a:ext cx="7620000" cy="4093428"/>
          </a:xfrm>
          <a:prstGeom prst="rect">
            <a:avLst/>
          </a:prstGeom>
          <a:noFill/>
        </p:spPr>
        <p:txBody>
          <a:bodyPr wrap="square" rtlCol="0">
            <a:spAutoFit/>
          </a:bodyPr>
          <a:lstStyle/>
          <a:p>
            <a:pPr algn="just" rtl="0"/>
            <a:r>
              <a:rPr lang="en-US" sz="2400" b="1" i="1" dirty="0" smtClean="0">
                <a:cs typeface="B Mitra" pitchFamily="2" charset="-78"/>
              </a:rPr>
              <a:t>Impact</a:t>
            </a:r>
            <a:r>
              <a:rPr lang="en-US" sz="2400" dirty="0" smtClean="0">
                <a:cs typeface="B Mitra" pitchFamily="2" charset="-78"/>
              </a:rPr>
              <a:t>: </a:t>
            </a:r>
            <a:r>
              <a:rPr lang="en-US" sz="2000" dirty="0" smtClean="0">
                <a:cs typeface="B Mitra" pitchFamily="2" charset="-78"/>
              </a:rPr>
              <a:t>Did it make a difference?</a:t>
            </a:r>
            <a:endParaRPr lang="fa-IR" sz="2000" dirty="0" smtClean="0">
              <a:cs typeface="B Mitra" pitchFamily="2" charset="-78"/>
            </a:endParaRPr>
          </a:p>
          <a:p>
            <a:pPr algn="just"/>
            <a:endParaRPr lang="en-US" sz="2000" dirty="0" smtClean="0">
              <a:cs typeface="B Mitra" pitchFamily="2" charset="-78"/>
            </a:endParaRPr>
          </a:p>
          <a:p>
            <a:pPr algn="just" rtl="1"/>
            <a:endParaRPr lang="en-US" sz="2400" dirty="0" smtClean="0">
              <a:cs typeface="B Mitra" pitchFamily="2" charset="-78"/>
            </a:endParaRPr>
          </a:p>
          <a:p>
            <a:pPr algn="just" rtl="1"/>
            <a:r>
              <a:rPr lang="fa-IR" sz="2400" dirty="0" smtClean="0">
                <a:cs typeface="B Mitra" pitchFamily="2" charset="-78"/>
              </a:rPr>
              <a:t>امام صادق(ع) در بیان معیار انتخاب افراد می فرماید: «لَا تَغْتَرُّوا بِصَلَاتِهِمْ وَ لَا بِصِیَامِهِمْ فَإِنَّ الرَّجُلَ رُبَّمَا لَهِجَ بِالصَّلَاةِ وَ الصَّوْمِ حَتَّی لَوْ تَرَکَهُ اسْتَوْحَشَ وَ لَکِنِ اخْتَبِرُوهُمْ عِنْدَ صِدْقِ الْحَدِیثِ وَ أَدَاءِ الْأَمَانَة؛</a:t>
            </a:r>
            <a:r>
              <a:rPr lang="en-US" sz="2400" dirty="0" smtClean="0">
                <a:cs typeface="B Mitra" pitchFamily="2" charset="-78"/>
              </a:rPr>
              <a:t>)</a:t>
            </a:r>
            <a:r>
              <a:rPr lang="fa-IR" sz="2400" dirty="0" smtClean="0">
                <a:cs typeface="B Mitra" pitchFamily="2" charset="-78"/>
              </a:rPr>
              <a:t>الکافی، ج2، ص104)</a:t>
            </a:r>
          </a:p>
          <a:p>
            <a:pPr algn="just" rtl="1"/>
            <a:r>
              <a:rPr lang="en-US" sz="2400" dirty="0" smtClean="0">
                <a:cs typeface="B Mitra" pitchFamily="2" charset="-78"/>
              </a:rPr>
              <a:t> </a:t>
            </a:r>
            <a:r>
              <a:rPr lang="fa-IR" sz="2400" dirty="0" smtClean="0">
                <a:cs typeface="B Mitra" pitchFamily="2" charset="-78"/>
              </a:rPr>
              <a:t>به نماز و روزه افراد فریفته نشوید؛ چه بسا که شخصی به نماز و روزه عادت کرده و ترک آن برایش وحشت آور و آزار دهنده است؛ بلکه آنها را در مقام راستگویی و امانتداری آزمایش کنید.</a:t>
            </a:r>
          </a:p>
          <a:p>
            <a:pPr algn="just" rtl="1"/>
            <a:endParaRPr lang="fa-IR" sz="2400" dirty="0" smtClean="0">
              <a:cs typeface="B Mitra" pitchFamily="2" charset="-78"/>
            </a:endParaRPr>
          </a:p>
          <a:p>
            <a:pPr algn="just" rtl="1"/>
            <a:r>
              <a:rPr lang="en-US" sz="2400" b="1" i="1" dirty="0" err="1" smtClean="0">
                <a:cs typeface="B Mitra" pitchFamily="2" charset="-78"/>
              </a:rPr>
              <a:t>Impcat</a:t>
            </a:r>
            <a:r>
              <a:rPr lang="en-US" sz="2400" b="1" i="1" dirty="0" smtClean="0">
                <a:cs typeface="B Mitra" pitchFamily="2" charset="-78"/>
              </a:rPr>
              <a:t> </a:t>
            </a:r>
            <a:r>
              <a:rPr lang="fa-IR" sz="2400" dirty="0" smtClean="0">
                <a:cs typeface="B Mitra" pitchFamily="2" charset="-78"/>
              </a:rPr>
              <a:t> جمهوری اسلامی ایران؟</a:t>
            </a:r>
            <a:endParaRPr lang="en-US" sz="2400" dirty="0" smtClean="0">
              <a:cs typeface="B Mitra" pitchFamily="2" charset="-78"/>
            </a:endParaRPr>
          </a:p>
        </p:txBody>
      </p:sp>
      <p:sp>
        <p:nvSpPr>
          <p:cNvPr id="8" name="Slide Number Placeholder 7"/>
          <p:cNvSpPr>
            <a:spLocks noGrp="1"/>
          </p:cNvSpPr>
          <p:nvPr>
            <p:ph type="sldNum" sz="quarter" idx="12"/>
          </p:nvPr>
        </p:nvSpPr>
        <p:spPr/>
        <p:txBody>
          <a:bodyPr/>
          <a:lstStyle/>
          <a:p>
            <a:pPr>
              <a:defRPr/>
            </a:pPr>
            <a:fld id="{9FE7A562-3A7C-46B9-B08C-4C3F2DB2A2B0}" type="slidenum">
              <a:rPr lang="fa-IR" smtClean="0"/>
              <a:pPr>
                <a:defRPr/>
              </a:pPr>
              <a:t>11</a:t>
            </a:fld>
            <a:endParaRPr lang="fa-IR"/>
          </a:p>
        </p:txBody>
      </p:sp>
    </p:spTree>
  </p:cSld>
  <p:clrMapOvr>
    <a:masterClrMapping/>
  </p:clrMapOvr>
  <p:transition advClick="0" advTm="1732">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4" name="Rounded Rectangle 3"/>
          <p:cNvSpPr/>
          <p:nvPr/>
        </p:nvSpPr>
        <p:spPr>
          <a:xfrm>
            <a:off x="2699792" y="476672"/>
            <a:ext cx="5400600"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a-IR" sz="3200" dirty="0" smtClean="0">
                <a:cs typeface="B Mitra" pitchFamily="2" charset="-78"/>
              </a:rPr>
              <a:t>اهداف سیستم های مطلوب اجتماعی</a:t>
            </a:r>
            <a:endParaRPr lang="en-US" sz="3200" dirty="0" smtClean="0">
              <a:cs typeface="B Mitra" pitchFamily="2" charset="-78"/>
            </a:endParaRPr>
          </a:p>
        </p:txBody>
      </p:sp>
      <p:sp>
        <p:nvSpPr>
          <p:cNvPr id="7" name="Minus 6"/>
          <p:cNvSpPr/>
          <p:nvPr/>
        </p:nvSpPr>
        <p:spPr>
          <a:xfrm>
            <a:off x="7884368" y="548680"/>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0" name="Diagram 9"/>
          <p:cNvGraphicFramePr/>
          <p:nvPr/>
        </p:nvGraphicFramePr>
        <p:xfrm>
          <a:off x="1524000" y="18288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Slide Number Placeholder 5"/>
          <p:cNvSpPr>
            <a:spLocks noGrp="1"/>
          </p:cNvSpPr>
          <p:nvPr>
            <p:ph type="sldNum" sz="quarter" idx="12"/>
          </p:nvPr>
        </p:nvSpPr>
        <p:spPr/>
        <p:txBody>
          <a:bodyPr/>
          <a:lstStyle/>
          <a:p>
            <a:pPr>
              <a:defRPr/>
            </a:pPr>
            <a:fld id="{9FE7A562-3A7C-46B9-B08C-4C3F2DB2A2B0}" type="slidenum">
              <a:rPr lang="fa-IR" smtClean="0"/>
              <a:pPr>
                <a:defRPr/>
              </a:pPr>
              <a:t>12</a:t>
            </a:fld>
            <a:endParaRPr lang="fa-IR"/>
          </a:p>
        </p:txBody>
      </p:sp>
    </p:spTree>
  </p:cSld>
  <p:clrMapOvr>
    <a:masterClrMapping/>
  </p:clrMapOvr>
  <p:transition advClick="0" advTm="1732">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7" name="Minus 6"/>
          <p:cNvSpPr/>
          <p:nvPr/>
        </p:nvSpPr>
        <p:spPr>
          <a:xfrm>
            <a:off x="7812360" y="260648"/>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3"/>
          <p:cNvSpPr/>
          <p:nvPr/>
        </p:nvSpPr>
        <p:spPr>
          <a:xfrm>
            <a:off x="3995936" y="188640"/>
            <a:ext cx="4032448" cy="43204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fa-IR" sz="2800" dirty="0" smtClean="0">
                <a:cs typeface="B Mitra" pitchFamily="2" charset="-78"/>
              </a:rPr>
              <a:t>نسبت سیستم های اجتماعی و انسان</a:t>
            </a:r>
          </a:p>
        </p:txBody>
      </p:sp>
      <p:graphicFrame>
        <p:nvGraphicFramePr>
          <p:cNvPr id="8" name="Table 7"/>
          <p:cNvGraphicFramePr>
            <a:graphicFrameLocks noGrp="1"/>
          </p:cNvGraphicFramePr>
          <p:nvPr/>
        </p:nvGraphicFramePr>
        <p:xfrm>
          <a:off x="467544" y="809449"/>
          <a:ext cx="8352928" cy="5399290"/>
        </p:xfrm>
        <a:graphic>
          <a:graphicData uri="http://schemas.openxmlformats.org/drawingml/2006/table">
            <a:tbl>
              <a:tblPr rtl="1"/>
              <a:tblGrid>
                <a:gridCol w="465184"/>
                <a:gridCol w="1828777"/>
                <a:gridCol w="1679835"/>
                <a:gridCol w="1417252"/>
                <a:gridCol w="2961880"/>
              </a:tblGrid>
              <a:tr h="318395">
                <a:tc>
                  <a:txBody>
                    <a:bodyPr/>
                    <a:lstStyle/>
                    <a:p>
                      <a:pPr algn="ctr" rtl="1">
                        <a:lnSpc>
                          <a:spcPts val="2500"/>
                        </a:lnSpc>
                        <a:spcAft>
                          <a:spcPts val="0"/>
                        </a:spcAft>
                      </a:pPr>
                      <a:endParaRPr lang="en-US" sz="1800" dirty="0">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algn="ctr" rtl="1">
                        <a:lnSpc>
                          <a:spcPts val="2500"/>
                        </a:lnSpc>
                        <a:spcAft>
                          <a:spcPts val="0"/>
                        </a:spcAft>
                      </a:pPr>
                      <a:r>
                        <a:rPr lang="ar-SA" sz="1800" b="1" dirty="0">
                          <a:latin typeface="Times New Roman"/>
                          <a:ea typeface="Times New Roman"/>
                          <a:cs typeface="B Mitra" pitchFamily="2" charset="-78"/>
                        </a:rPr>
                        <a:t>نوع سيستم </a:t>
                      </a:r>
                      <a:endParaRPr lang="en-US" sz="1800" dirty="0">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algn="ctr" rtl="1">
                        <a:lnSpc>
                          <a:spcPts val="2500"/>
                        </a:lnSpc>
                        <a:spcAft>
                          <a:spcPts val="0"/>
                        </a:spcAft>
                      </a:pPr>
                      <a:r>
                        <a:rPr kumimoji="0" lang="fa-IR" sz="1800" b="1" kern="1200" dirty="0" smtClean="0">
                          <a:solidFill>
                            <a:schemeClr val="tx1"/>
                          </a:solidFill>
                          <a:latin typeface="Times New Roman"/>
                          <a:ea typeface="Times New Roman"/>
                          <a:cs typeface="B Mitra" pitchFamily="2" charset="-78"/>
                        </a:rPr>
                        <a:t>علم متناظر</a:t>
                      </a:r>
                      <a:endParaRPr kumimoji="0" lang="en-US" sz="1800" b="1" kern="1200" dirty="0">
                        <a:solidFill>
                          <a:schemeClr val="tx1"/>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algn="ctr" rtl="1">
                        <a:lnSpc>
                          <a:spcPts val="2500"/>
                        </a:lnSpc>
                        <a:spcAft>
                          <a:spcPts val="0"/>
                        </a:spcAft>
                      </a:pPr>
                      <a:r>
                        <a:rPr lang="ar-SA" sz="1800" b="1" dirty="0">
                          <a:latin typeface="Times New Roman"/>
                          <a:ea typeface="Times New Roman"/>
                          <a:cs typeface="B Mitra" pitchFamily="2" charset="-78"/>
                        </a:rPr>
                        <a:t>مثال</a:t>
                      </a:r>
                      <a:endParaRPr lang="en-US" sz="1800" dirty="0">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algn="ctr" rtl="1">
                        <a:lnSpc>
                          <a:spcPts val="2500"/>
                        </a:lnSpc>
                        <a:spcAft>
                          <a:spcPts val="0"/>
                        </a:spcAft>
                      </a:pPr>
                      <a:r>
                        <a:rPr lang="ar-SA" sz="1800" b="1" dirty="0">
                          <a:latin typeface="Times New Roman"/>
                          <a:ea typeface="Times New Roman"/>
                          <a:cs typeface="B Mitra" pitchFamily="2" charset="-78"/>
                        </a:rPr>
                        <a:t>وجوه مميز نسبت به سطوح پايين‌تر</a:t>
                      </a:r>
                      <a:endParaRPr lang="en-US" sz="1800" dirty="0">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r>
              <a:tr h="159198">
                <a:tc>
                  <a:txBody>
                    <a:bodyPr/>
                    <a:lstStyle/>
                    <a:p>
                      <a:pPr algn="ctr" rtl="1">
                        <a:lnSpc>
                          <a:spcPts val="2500"/>
                        </a:lnSpc>
                        <a:spcAft>
                          <a:spcPts val="0"/>
                        </a:spcAft>
                      </a:pPr>
                      <a:r>
                        <a:rPr kumimoji="0" lang="en-US" sz="1800" b="0" kern="1200" dirty="0" smtClean="0">
                          <a:solidFill>
                            <a:srgbClr val="FF0000"/>
                          </a:solidFill>
                          <a:latin typeface="Times New Roman"/>
                          <a:ea typeface="Times New Roman"/>
                          <a:cs typeface="B Mitra" pitchFamily="2" charset="-78"/>
                        </a:rPr>
                        <a:t>9</a:t>
                      </a:r>
                      <a:endParaRPr kumimoji="0" lang="en-US" sz="1800" b="0" kern="12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ar-SA" sz="1800" b="1" dirty="0">
                          <a:solidFill>
                            <a:srgbClr val="FF0000"/>
                          </a:solidFill>
                          <a:latin typeface="Times New Roman"/>
                          <a:ea typeface="Times New Roman"/>
                          <a:cs typeface="B Mitra" pitchFamily="2" charset="-78"/>
                        </a:rPr>
                        <a:t>سيستم ناشناخته </a:t>
                      </a:r>
                      <a:endParaRPr lang="en-US" sz="18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fa-IR" sz="1800" dirty="0" smtClean="0">
                          <a:solidFill>
                            <a:srgbClr val="FF0000"/>
                          </a:solidFill>
                          <a:latin typeface="Times New Roman"/>
                          <a:ea typeface="Times New Roman"/>
                          <a:cs typeface="B Mitra" pitchFamily="2" charset="-78"/>
                        </a:rPr>
                        <a:t>فلسفه</a:t>
                      </a:r>
                      <a:endParaRPr lang="en-US" sz="18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ar-SA" sz="1800">
                          <a:latin typeface="Times New Roman"/>
                          <a:ea typeface="Times New Roman"/>
                          <a:cs typeface="B Mitra" pitchFamily="2" charset="-78"/>
                        </a:rPr>
                        <a:t>مخلوقات ناشناخته</a:t>
                      </a:r>
                      <a:endParaRPr lang="en-US" sz="1800">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algn="ctr" rtl="1">
                        <a:lnSpc>
                          <a:spcPts val="2500"/>
                        </a:lnSpc>
                        <a:spcAft>
                          <a:spcPts val="0"/>
                        </a:spcAft>
                      </a:pPr>
                      <a:r>
                        <a:rPr lang="ar-SA" sz="1800" dirty="0">
                          <a:latin typeface="Times New Roman"/>
                          <a:ea typeface="Times New Roman"/>
                          <a:cs typeface="B Mitra" pitchFamily="2" charset="-78"/>
                        </a:rPr>
                        <a:t>؟</a:t>
                      </a:r>
                      <a:endParaRPr lang="en-US" sz="1800">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0905">
                <a:tc>
                  <a:txBody>
                    <a:bodyPr/>
                    <a:lstStyle/>
                    <a:p>
                      <a:pPr algn="ctr" rtl="1">
                        <a:lnSpc>
                          <a:spcPts val="2500"/>
                        </a:lnSpc>
                        <a:spcAft>
                          <a:spcPts val="0"/>
                        </a:spcAft>
                      </a:pPr>
                      <a:r>
                        <a:rPr kumimoji="0" lang="en-US" sz="1800" b="0" kern="1200" dirty="0" smtClean="0">
                          <a:solidFill>
                            <a:srgbClr val="FF0000"/>
                          </a:solidFill>
                          <a:latin typeface="Times New Roman"/>
                          <a:ea typeface="Times New Roman"/>
                          <a:cs typeface="B Mitra" pitchFamily="2" charset="-78"/>
                        </a:rPr>
                        <a:t>8</a:t>
                      </a:r>
                      <a:endParaRPr kumimoji="0" lang="en-US" sz="1800" b="0" kern="12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ar-SA" sz="1800" b="1" dirty="0">
                          <a:solidFill>
                            <a:srgbClr val="FF0000"/>
                          </a:solidFill>
                          <a:latin typeface="Times New Roman"/>
                          <a:ea typeface="Times New Roman"/>
                          <a:cs typeface="B Mitra" pitchFamily="2" charset="-78"/>
                        </a:rPr>
                        <a:t>سيستم اجتماعي </a:t>
                      </a:r>
                      <a:endParaRPr lang="en-US" sz="18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fa-IR" sz="1800" dirty="0" smtClean="0">
                          <a:solidFill>
                            <a:srgbClr val="FF0000"/>
                          </a:solidFill>
                          <a:latin typeface="Times New Roman"/>
                          <a:ea typeface="Times New Roman"/>
                          <a:cs typeface="B Mitra" pitchFamily="2" charset="-78"/>
                        </a:rPr>
                        <a:t>جامعه شناسی، مدیریت، اقتصاد،</a:t>
                      </a:r>
                      <a:r>
                        <a:rPr lang="fa-IR" sz="1800" baseline="0" dirty="0" smtClean="0">
                          <a:solidFill>
                            <a:srgbClr val="FF0000"/>
                          </a:solidFill>
                          <a:latin typeface="Times New Roman"/>
                          <a:ea typeface="Times New Roman"/>
                          <a:cs typeface="B Mitra" pitchFamily="2" charset="-78"/>
                        </a:rPr>
                        <a:t> حقوق</a:t>
                      </a:r>
                      <a:endParaRPr lang="en-US" sz="18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ar-SA" sz="1800" dirty="0" smtClean="0">
                          <a:latin typeface="Times New Roman"/>
                          <a:ea typeface="Times New Roman"/>
                          <a:cs typeface="B Mitra" pitchFamily="2" charset="-78"/>
                        </a:rPr>
                        <a:t>سازمان‌ها</a:t>
                      </a:r>
                      <a:r>
                        <a:rPr lang="fa-IR" sz="1800" dirty="0" smtClean="0">
                          <a:latin typeface="Times New Roman"/>
                          <a:ea typeface="Times New Roman"/>
                          <a:cs typeface="B Mitra" pitchFamily="2" charset="-78"/>
                        </a:rPr>
                        <a:t>،</a:t>
                      </a:r>
                      <a:r>
                        <a:rPr lang="fa-IR" sz="1800" baseline="0" dirty="0" smtClean="0">
                          <a:latin typeface="Times New Roman"/>
                          <a:ea typeface="Times New Roman"/>
                          <a:cs typeface="B Mitra" pitchFamily="2" charset="-78"/>
                        </a:rPr>
                        <a:t> نهادها</a:t>
                      </a:r>
                      <a:endParaRPr lang="en-US" sz="1800">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algn="r" rtl="1">
                        <a:lnSpc>
                          <a:spcPts val="2500"/>
                        </a:lnSpc>
                        <a:spcAft>
                          <a:spcPts val="0"/>
                        </a:spcAft>
                      </a:pPr>
                      <a:r>
                        <a:rPr lang="ar-SA" sz="1800" dirty="0">
                          <a:latin typeface="Times New Roman"/>
                          <a:ea typeface="Times New Roman"/>
                          <a:cs typeface="B Mitra" pitchFamily="2" charset="-78"/>
                        </a:rPr>
                        <a:t>پويايي حاصل از تعامل نقش‎ها و كاركردها در گروه‎ها و سازمان‎هاي اجتماعي </a:t>
                      </a:r>
                      <a:endParaRPr lang="en-US" sz="1800" dirty="0">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8395">
                <a:tc>
                  <a:txBody>
                    <a:bodyPr/>
                    <a:lstStyle/>
                    <a:p>
                      <a:pPr algn="ctr" rtl="1">
                        <a:lnSpc>
                          <a:spcPts val="2500"/>
                        </a:lnSpc>
                        <a:spcAft>
                          <a:spcPts val="0"/>
                        </a:spcAft>
                      </a:pPr>
                      <a:r>
                        <a:rPr kumimoji="0" lang="en-US" sz="1800" b="0" kern="1200" dirty="0" smtClean="0">
                          <a:solidFill>
                            <a:srgbClr val="FF0000"/>
                          </a:solidFill>
                          <a:latin typeface="Times New Roman"/>
                          <a:ea typeface="Times New Roman"/>
                          <a:cs typeface="B Mitra" pitchFamily="2" charset="-78"/>
                        </a:rPr>
                        <a:t>7</a:t>
                      </a:r>
                      <a:endParaRPr kumimoji="0" lang="en-US" sz="1800" b="0" kern="12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ar-SA" sz="1800" b="1" dirty="0">
                          <a:solidFill>
                            <a:srgbClr val="FF0000"/>
                          </a:solidFill>
                          <a:latin typeface="Times New Roman"/>
                          <a:ea typeface="Times New Roman"/>
                          <a:cs typeface="B Mitra" pitchFamily="2" charset="-78"/>
                        </a:rPr>
                        <a:t>سيستم انساني </a:t>
                      </a:r>
                      <a:endParaRPr lang="en-US" sz="18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fa-IR" sz="1800" dirty="0" smtClean="0">
                          <a:solidFill>
                            <a:srgbClr val="FF0000"/>
                          </a:solidFill>
                          <a:latin typeface="Times New Roman"/>
                          <a:ea typeface="Times New Roman"/>
                          <a:cs typeface="B Mitra" pitchFamily="2" charset="-78"/>
                        </a:rPr>
                        <a:t>پزشکی، روانشناسی</a:t>
                      </a:r>
                      <a:endParaRPr lang="en-US" sz="18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ar-SA" sz="1800" dirty="0">
                          <a:latin typeface="Times New Roman"/>
                          <a:ea typeface="Times New Roman"/>
                          <a:cs typeface="B Mitra" pitchFamily="2" charset="-78"/>
                        </a:rPr>
                        <a:t>انسان‌ها</a:t>
                      </a:r>
                      <a:endParaRPr lang="en-US" sz="1800">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algn="r" rtl="1">
                        <a:lnSpc>
                          <a:spcPts val="2500"/>
                        </a:lnSpc>
                        <a:spcAft>
                          <a:spcPts val="0"/>
                        </a:spcAft>
                      </a:pPr>
                      <a:r>
                        <a:rPr lang="ar-SA" sz="1800" dirty="0">
                          <a:latin typeface="Times New Roman"/>
                          <a:ea typeface="Times New Roman"/>
                          <a:cs typeface="B Mitra" pitchFamily="2" charset="-78"/>
                        </a:rPr>
                        <a:t>توان برنامه‎ريزي براي كسب آگاهي </a:t>
                      </a:r>
                      <a:endParaRPr lang="en-US" sz="1800">
                        <a:latin typeface="Times New Roman"/>
                        <a:ea typeface="Times New Roman"/>
                        <a:cs typeface="B Mitra" pitchFamily="2" charset="-78"/>
                      </a:endParaRPr>
                    </a:p>
                    <a:p>
                      <a:pPr marL="36195" algn="r" rtl="1">
                        <a:lnSpc>
                          <a:spcPts val="2500"/>
                        </a:lnSpc>
                        <a:spcAft>
                          <a:spcPts val="0"/>
                        </a:spcAft>
                      </a:pPr>
                      <a:r>
                        <a:rPr lang="ar-SA" sz="1800" dirty="0">
                          <a:latin typeface="Times New Roman"/>
                          <a:ea typeface="Times New Roman"/>
                          <a:cs typeface="B Mitra" pitchFamily="2" charset="-78"/>
                        </a:rPr>
                        <a:t>وقوف بر توان دانش‌اندوزي </a:t>
                      </a:r>
                      <a:endParaRPr lang="en-US" sz="1800">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8395">
                <a:tc>
                  <a:txBody>
                    <a:bodyPr/>
                    <a:lstStyle/>
                    <a:p>
                      <a:pPr algn="ctr" rtl="1">
                        <a:lnSpc>
                          <a:spcPts val="2500"/>
                        </a:lnSpc>
                        <a:spcAft>
                          <a:spcPts val="0"/>
                        </a:spcAft>
                      </a:pPr>
                      <a:r>
                        <a:rPr kumimoji="0" lang="en-US" sz="1800" b="0" kern="1200" dirty="0" smtClean="0">
                          <a:solidFill>
                            <a:srgbClr val="FF0000"/>
                          </a:solidFill>
                          <a:latin typeface="Times New Roman"/>
                          <a:ea typeface="Times New Roman"/>
                          <a:cs typeface="B Mitra" pitchFamily="2" charset="-78"/>
                        </a:rPr>
                        <a:t>6</a:t>
                      </a:r>
                      <a:endParaRPr kumimoji="0" lang="en-US" sz="1800" b="0" kern="12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ar-SA" sz="1800" b="1" dirty="0" smtClean="0">
                          <a:solidFill>
                            <a:srgbClr val="FF0000"/>
                          </a:solidFill>
                          <a:latin typeface="Times New Roman"/>
                          <a:ea typeface="Times New Roman"/>
                          <a:cs typeface="B Mitra" pitchFamily="2" charset="-78"/>
                        </a:rPr>
                        <a:t>سيستم حيواني</a:t>
                      </a:r>
                      <a:endParaRPr lang="en-US" sz="18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fa-IR" sz="1800" dirty="0" smtClean="0">
                          <a:solidFill>
                            <a:srgbClr val="FF0000"/>
                          </a:solidFill>
                          <a:latin typeface="Times New Roman"/>
                          <a:ea typeface="Times New Roman"/>
                          <a:cs typeface="B Mitra" pitchFamily="2" charset="-78"/>
                        </a:rPr>
                        <a:t>جانورشناسی</a:t>
                      </a:r>
                      <a:endParaRPr lang="en-US" sz="18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ar-SA" sz="1800" dirty="0">
                          <a:latin typeface="Times New Roman"/>
                          <a:ea typeface="Times New Roman"/>
                          <a:cs typeface="B Mitra" pitchFamily="2" charset="-78"/>
                        </a:rPr>
                        <a:t>انواع جانوران</a:t>
                      </a:r>
                      <a:endParaRPr lang="en-US" sz="1800" dirty="0">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algn="r" rtl="1">
                        <a:lnSpc>
                          <a:spcPts val="2500"/>
                        </a:lnSpc>
                        <a:spcAft>
                          <a:spcPts val="0"/>
                        </a:spcAft>
                      </a:pPr>
                      <a:r>
                        <a:rPr lang="ar-SA" sz="1800">
                          <a:latin typeface="Times New Roman"/>
                          <a:ea typeface="Times New Roman"/>
                          <a:cs typeface="B Mitra" pitchFamily="2" charset="-78"/>
                        </a:rPr>
                        <a:t>خودآگاهي بيشتر، و تحرك بيشتر و مستقل‌تر </a:t>
                      </a:r>
                      <a:endParaRPr lang="en-US" sz="1800">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8395">
                <a:tc>
                  <a:txBody>
                    <a:bodyPr/>
                    <a:lstStyle/>
                    <a:p>
                      <a:pPr marL="0" marR="0" indent="0" algn="ctr" defTabSz="914400" rtl="1" eaLnBrk="1" fontAlgn="auto" latinLnBrk="0" hangingPunct="1">
                        <a:lnSpc>
                          <a:spcPts val="2500"/>
                        </a:lnSpc>
                        <a:spcBef>
                          <a:spcPts val="0"/>
                        </a:spcBef>
                        <a:spcAft>
                          <a:spcPts val="0"/>
                        </a:spcAft>
                        <a:buClrTx/>
                        <a:buSzTx/>
                        <a:buFontTx/>
                        <a:buNone/>
                        <a:tabLst/>
                        <a:defRPr/>
                      </a:pPr>
                      <a:r>
                        <a:rPr kumimoji="0" lang="en-US" sz="1800" b="0" kern="1200" dirty="0" smtClean="0">
                          <a:solidFill>
                            <a:srgbClr val="FF0000"/>
                          </a:solidFill>
                          <a:latin typeface="Times New Roman"/>
                          <a:ea typeface="Times New Roman"/>
                          <a:cs typeface="B Mitra" pitchFamily="2" charset="-78"/>
                        </a:rPr>
                        <a:t>5</a:t>
                      </a:r>
                      <a:endParaRPr kumimoji="0" lang="en-US" sz="1800" b="0" kern="12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1" eaLnBrk="1" fontAlgn="auto" latinLnBrk="0" hangingPunct="1">
                        <a:lnSpc>
                          <a:spcPts val="2500"/>
                        </a:lnSpc>
                        <a:spcBef>
                          <a:spcPts val="0"/>
                        </a:spcBef>
                        <a:spcAft>
                          <a:spcPts val="0"/>
                        </a:spcAft>
                        <a:buClrTx/>
                        <a:buSzTx/>
                        <a:buFontTx/>
                        <a:buNone/>
                        <a:tabLst/>
                        <a:defRPr/>
                      </a:pPr>
                      <a:r>
                        <a:rPr lang="ar-SA" sz="1800" b="1" dirty="0" smtClean="0">
                          <a:solidFill>
                            <a:srgbClr val="FF0000"/>
                          </a:solidFill>
                          <a:latin typeface="Times New Roman"/>
                          <a:ea typeface="Times New Roman"/>
                          <a:cs typeface="B Mitra" pitchFamily="2" charset="-78"/>
                        </a:rPr>
                        <a:t>سيستم نباتي  </a:t>
                      </a:r>
                      <a:endParaRPr lang="en-US" sz="18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1" eaLnBrk="1" fontAlgn="auto" latinLnBrk="0" hangingPunct="1">
                        <a:lnSpc>
                          <a:spcPts val="2500"/>
                        </a:lnSpc>
                        <a:spcBef>
                          <a:spcPts val="0"/>
                        </a:spcBef>
                        <a:spcAft>
                          <a:spcPts val="0"/>
                        </a:spcAft>
                        <a:buClrTx/>
                        <a:buSzTx/>
                        <a:buFontTx/>
                        <a:buNone/>
                        <a:tabLst/>
                        <a:defRPr/>
                      </a:pPr>
                      <a:r>
                        <a:rPr lang="fa-IR" sz="1800" dirty="0" smtClean="0">
                          <a:solidFill>
                            <a:srgbClr val="FF0000"/>
                          </a:solidFill>
                          <a:latin typeface="Times New Roman"/>
                          <a:ea typeface="Times New Roman"/>
                          <a:cs typeface="B Mitra" pitchFamily="2" charset="-78"/>
                        </a:rPr>
                        <a:t>گیاه شناسی</a:t>
                      </a:r>
                      <a:endParaRPr lang="en-US" sz="18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ar-SA" sz="1800" dirty="0">
                          <a:latin typeface="Times New Roman"/>
                          <a:ea typeface="Times New Roman"/>
                          <a:cs typeface="B Mitra" pitchFamily="2" charset="-78"/>
                        </a:rPr>
                        <a:t>انواع گياهان</a:t>
                      </a:r>
                      <a:endParaRPr lang="en-US" sz="1800">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algn="r" rtl="1">
                        <a:lnSpc>
                          <a:spcPts val="2500"/>
                        </a:lnSpc>
                        <a:spcAft>
                          <a:spcPts val="0"/>
                        </a:spcAft>
                      </a:pPr>
                      <a:r>
                        <a:rPr lang="ar-SA" sz="1800">
                          <a:latin typeface="Times New Roman"/>
                          <a:ea typeface="Times New Roman"/>
                          <a:cs typeface="B Mitra" pitchFamily="2" charset="-78"/>
                        </a:rPr>
                        <a:t>تقسيم كار </a:t>
                      </a:r>
                      <a:endParaRPr lang="en-US" sz="1800">
                        <a:latin typeface="Times New Roman"/>
                        <a:ea typeface="Times New Roman"/>
                        <a:cs typeface="B Mitra" pitchFamily="2" charset="-78"/>
                      </a:endParaRPr>
                    </a:p>
                    <a:p>
                      <a:pPr marL="36195" algn="r" rtl="1">
                        <a:lnSpc>
                          <a:spcPts val="2500"/>
                        </a:lnSpc>
                        <a:spcAft>
                          <a:spcPts val="0"/>
                        </a:spcAft>
                      </a:pPr>
                      <a:r>
                        <a:rPr lang="ar-SA" sz="1800">
                          <a:latin typeface="Times New Roman"/>
                          <a:ea typeface="Times New Roman"/>
                          <a:cs typeface="B Mitra" pitchFamily="2" charset="-78"/>
                        </a:rPr>
                        <a:t>مراتبي از خودآگاهي </a:t>
                      </a:r>
                      <a:endParaRPr lang="en-US" sz="1800">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8395">
                <a:tc>
                  <a:txBody>
                    <a:bodyPr/>
                    <a:lstStyle/>
                    <a:p>
                      <a:pPr algn="ctr" rtl="1">
                        <a:lnSpc>
                          <a:spcPts val="2500"/>
                        </a:lnSpc>
                        <a:spcAft>
                          <a:spcPts val="0"/>
                        </a:spcAft>
                      </a:pPr>
                      <a:r>
                        <a:rPr kumimoji="0" lang="en-US" sz="1800" b="0" kern="1200" dirty="0" smtClean="0">
                          <a:solidFill>
                            <a:srgbClr val="FF0000"/>
                          </a:solidFill>
                          <a:latin typeface="Times New Roman"/>
                          <a:ea typeface="Times New Roman"/>
                          <a:cs typeface="B Mitra" pitchFamily="2" charset="-78"/>
                        </a:rPr>
                        <a:t>4</a:t>
                      </a:r>
                      <a:endParaRPr kumimoji="0" lang="en-US" sz="1800" b="0" kern="12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ar-SA" sz="1800" b="1" dirty="0">
                          <a:solidFill>
                            <a:srgbClr val="FF0000"/>
                          </a:solidFill>
                          <a:latin typeface="Times New Roman"/>
                          <a:ea typeface="Times New Roman"/>
                          <a:cs typeface="B Mitra" pitchFamily="2" charset="-78"/>
                        </a:rPr>
                        <a:t>سيستم تك‌سلولي </a:t>
                      </a:r>
                      <a:endParaRPr lang="en-US" sz="18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fa-IR" sz="1800" dirty="0" smtClean="0">
                          <a:solidFill>
                            <a:srgbClr val="FF0000"/>
                          </a:solidFill>
                          <a:latin typeface="Times New Roman"/>
                          <a:ea typeface="Times New Roman"/>
                          <a:cs typeface="B Mitra" pitchFamily="2" charset="-78"/>
                        </a:rPr>
                        <a:t>زیست</a:t>
                      </a:r>
                      <a:r>
                        <a:rPr lang="fa-IR" sz="1800" baseline="0" dirty="0" smtClean="0">
                          <a:solidFill>
                            <a:srgbClr val="FF0000"/>
                          </a:solidFill>
                          <a:latin typeface="Times New Roman"/>
                          <a:ea typeface="Times New Roman"/>
                          <a:cs typeface="B Mitra" pitchFamily="2" charset="-78"/>
                        </a:rPr>
                        <a:t> شناسی</a:t>
                      </a:r>
                      <a:endParaRPr lang="en-US" sz="18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ar-SA" sz="1800" dirty="0">
                          <a:latin typeface="Times New Roman"/>
                          <a:ea typeface="Times New Roman"/>
                          <a:cs typeface="B Mitra" pitchFamily="2" charset="-78"/>
                        </a:rPr>
                        <a:t>تك‌سلولي‌ها</a:t>
                      </a:r>
                      <a:endParaRPr lang="en-US" sz="1800">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algn="r" rtl="1">
                        <a:lnSpc>
                          <a:spcPts val="2500"/>
                        </a:lnSpc>
                        <a:spcAft>
                          <a:spcPts val="0"/>
                        </a:spcAft>
                      </a:pPr>
                      <a:r>
                        <a:rPr lang="ar-SA" sz="1800" dirty="0">
                          <a:latin typeface="Times New Roman"/>
                          <a:ea typeface="Times New Roman"/>
                          <a:cs typeface="B Mitra" pitchFamily="2" charset="-78"/>
                        </a:rPr>
                        <a:t>حيات </a:t>
                      </a:r>
                      <a:endParaRPr lang="en-US" sz="1800" dirty="0">
                        <a:latin typeface="Times New Roman"/>
                        <a:ea typeface="Times New Roman"/>
                        <a:cs typeface="B Mitra" pitchFamily="2" charset="-78"/>
                      </a:endParaRPr>
                    </a:p>
                    <a:p>
                      <a:pPr marL="36195" algn="r" rtl="1">
                        <a:lnSpc>
                          <a:spcPts val="2500"/>
                        </a:lnSpc>
                        <a:spcAft>
                          <a:spcPts val="0"/>
                        </a:spcAft>
                      </a:pPr>
                      <a:r>
                        <a:rPr lang="ar-SA" sz="1800" dirty="0">
                          <a:latin typeface="Times New Roman"/>
                          <a:ea typeface="Times New Roman"/>
                          <a:cs typeface="B Mitra" pitchFamily="2" charset="-78"/>
                        </a:rPr>
                        <a:t>رشد </a:t>
                      </a:r>
                      <a:endParaRPr lang="en-US" sz="1800" dirty="0">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8395">
                <a:tc>
                  <a:txBody>
                    <a:bodyPr/>
                    <a:lstStyle/>
                    <a:p>
                      <a:pPr algn="ctr" rtl="1">
                        <a:lnSpc>
                          <a:spcPts val="2500"/>
                        </a:lnSpc>
                        <a:spcAft>
                          <a:spcPts val="0"/>
                        </a:spcAft>
                      </a:pPr>
                      <a:r>
                        <a:rPr kumimoji="0" lang="en-US" sz="1800" b="0" kern="1200" dirty="0" smtClean="0">
                          <a:solidFill>
                            <a:srgbClr val="FF0000"/>
                          </a:solidFill>
                          <a:latin typeface="Times New Roman"/>
                          <a:ea typeface="Times New Roman"/>
                          <a:cs typeface="B Mitra" pitchFamily="2" charset="-78"/>
                        </a:rPr>
                        <a:t>3</a:t>
                      </a:r>
                      <a:endParaRPr kumimoji="0" lang="en-US" sz="1800" b="0" kern="12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ar-SA" sz="1800" b="1" dirty="0">
                          <a:solidFill>
                            <a:srgbClr val="FF0000"/>
                          </a:solidFill>
                          <a:latin typeface="Times New Roman"/>
                          <a:ea typeface="Times New Roman"/>
                          <a:cs typeface="B Mitra" pitchFamily="2" charset="-78"/>
                        </a:rPr>
                        <a:t>سيستم خودتنظيم </a:t>
                      </a:r>
                      <a:endParaRPr lang="en-US" sz="18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fa-IR" sz="1800" dirty="0" smtClean="0">
                          <a:solidFill>
                            <a:srgbClr val="FF0000"/>
                          </a:solidFill>
                          <a:latin typeface="Times New Roman"/>
                          <a:ea typeface="Times New Roman"/>
                          <a:cs typeface="B Mitra" pitchFamily="2" charset="-78"/>
                        </a:rPr>
                        <a:t>مهندسی</a:t>
                      </a:r>
                      <a:r>
                        <a:rPr lang="fa-IR" sz="1800" baseline="0" dirty="0" smtClean="0">
                          <a:solidFill>
                            <a:srgbClr val="FF0000"/>
                          </a:solidFill>
                          <a:latin typeface="Times New Roman"/>
                          <a:ea typeface="Times New Roman"/>
                          <a:cs typeface="B Mitra" pitchFamily="2" charset="-78"/>
                        </a:rPr>
                        <a:t> مکانیک، مهندسی الکترونیک</a:t>
                      </a:r>
                      <a:endParaRPr lang="en-US" sz="18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ar-SA" sz="1800">
                          <a:latin typeface="Times New Roman"/>
                          <a:ea typeface="Times New Roman"/>
                          <a:cs typeface="B Mitra" pitchFamily="2" charset="-78"/>
                        </a:rPr>
                        <a:t>ترموستات</a:t>
                      </a:r>
                      <a:endParaRPr lang="en-US" sz="1800">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algn="r" rtl="1">
                        <a:lnSpc>
                          <a:spcPts val="2500"/>
                        </a:lnSpc>
                        <a:spcAft>
                          <a:spcPts val="0"/>
                        </a:spcAft>
                      </a:pPr>
                      <a:r>
                        <a:rPr lang="ar-SA" sz="1800" dirty="0">
                          <a:latin typeface="Times New Roman"/>
                          <a:ea typeface="Times New Roman"/>
                          <a:cs typeface="B Mitra" pitchFamily="2" charset="-78"/>
                        </a:rPr>
                        <a:t>تعهد نسبت به مجموعه‌اي از اهداف از پيش تعيين شده </a:t>
                      </a:r>
                      <a:endParaRPr lang="en-US" sz="1800">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8395">
                <a:tc>
                  <a:txBody>
                    <a:bodyPr/>
                    <a:lstStyle/>
                    <a:p>
                      <a:pPr algn="ctr" rtl="1">
                        <a:lnSpc>
                          <a:spcPts val="2500"/>
                        </a:lnSpc>
                        <a:spcAft>
                          <a:spcPts val="0"/>
                        </a:spcAft>
                      </a:pPr>
                      <a:r>
                        <a:rPr kumimoji="0" lang="en-US" sz="1800" b="0" kern="1200" dirty="0" smtClean="0">
                          <a:solidFill>
                            <a:srgbClr val="FF0000"/>
                          </a:solidFill>
                          <a:latin typeface="Times New Roman"/>
                          <a:ea typeface="Times New Roman"/>
                          <a:cs typeface="B Mitra" pitchFamily="2" charset="-78"/>
                        </a:rPr>
                        <a:t>2</a:t>
                      </a:r>
                      <a:endParaRPr kumimoji="0" lang="en-US" sz="1800" b="0" kern="12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ar-SA" sz="1800" b="1" dirty="0">
                          <a:solidFill>
                            <a:srgbClr val="FF0000"/>
                          </a:solidFill>
                          <a:latin typeface="Times New Roman"/>
                          <a:ea typeface="Times New Roman"/>
                          <a:cs typeface="B Mitra" pitchFamily="2" charset="-78"/>
                        </a:rPr>
                        <a:t>سيسنم متحرك ساده </a:t>
                      </a:r>
                      <a:endParaRPr lang="en-US" sz="18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fa-IR" sz="1800" dirty="0" smtClean="0">
                          <a:solidFill>
                            <a:srgbClr val="FF0000"/>
                          </a:solidFill>
                          <a:latin typeface="Times New Roman"/>
                          <a:ea typeface="Times New Roman"/>
                          <a:cs typeface="B Mitra" pitchFamily="2" charset="-78"/>
                        </a:rPr>
                        <a:t>فیزیک،</a:t>
                      </a:r>
                      <a:r>
                        <a:rPr lang="fa-IR" sz="1800" baseline="0" dirty="0" smtClean="0">
                          <a:solidFill>
                            <a:srgbClr val="FF0000"/>
                          </a:solidFill>
                          <a:latin typeface="Times New Roman"/>
                          <a:ea typeface="Times New Roman"/>
                          <a:cs typeface="B Mitra" pitchFamily="2" charset="-78"/>
                        </a:rPr>
                        <a:t> شیمی</a:t>
                      </a:r>
                      <a:endParaRPr lang="en-US" sz="18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ar-SA" sz="1800">
                          <a:latin typeface="Times New Roman"/>
                          <a:ea typeface="Times New Roman"/>
                          <a:cs typeface="B Mitra" pitchFamily="2" charset="-78"/>
                        </a:rPr>
                        <a:t>ساعت‌گونه‌ها</a:t>
                      </a:r>
                      <a:endParaRPr lang="en-US" sz="1800">
                        <a:latin typeface="Times New Roman"/>
                        <a:ea typeface="Times New Roman"/>
                        <a:cs typeface="B Mitra" pitchFamily="2" charset="-78"/>
                      </a:endParaRPr>
                    </a:p>
                    <a:p>
                      <a:pPr algn="ctr" rtl="1">
                        <a:lnSpc>
                          <a:spcPts val="2500"/>
                        </a:lnSpc>
                        <a:spcAft>
                          <a:spcPts val="0"/>
                        </a:spcAft>
                      </a:pPr>
                      <a:r>
                        <a:rPr lang="ar-SA" sz="1800">
                          <a:latin typeface="Times New Roman"/>
                          <a:ea typeface="Times New Roman"/>
                          <a:cs typeface="B Mitra" pitchFamily="2" charset="-78"/>
                        </a:rPr>
                        <a:t>دوچرخه‌‌ها</a:t>
                      </a:r>
                      <a:endParaRPr lang="en-US" sz="1800">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algn="r" rtl="1">
                        <a:lnSpc>
                          <a:spcPts val="2500"/>
                        </a:lnSpc>
                        <a:spcAft>
                          <a:spcPts val="0"/>
                        </a:spcAft>
                      </a:pPr>
                      <a:r>
                        <a:rPr lang="ar-SA" sz="1800" dirty="0">
                          <a:latin typeface="Times New Roman"/>
                          <a:ea typeface="Times New Roman"/>
                          <a:cs typeface="B Mitra" pitchFamily="2" charset="-78"/>
                        </a:rPr>
                        <a:t>حركت از پيش برنامه‎ريزي شده </a:t>
                      </a:r>
                      <a:endParaRPr lang="en-US" sz="1800">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7593">
                <a:tc>
                  <a:txBody>
                    <a:bodyPr/>
                    <a:lstStyle/>
                    <a:p>
                      <a:pPr algn="ctr" rtl="1">
                        <a:lnSpc>
                          <a:spcPts val="2500"/>
                        </a:lnSpc>
                        <a:spcAft>
                          <a:spcPts val="0"/>
                        </a:spcAft>
                      </a:pPr>
                      <a:r>
                        <a:rPr kumimoji="0" lang="en-US" sz="1800" b="0" kern="1200" dirty="0" smtClean="0">
                          <a:solidFill>
                            <a:srgbClr val="FF0000"/>
                          </a:solidFill>
                          <a:latin typeface="Times New Roman"/>
                          <a:ea typeface="Times New Roman"/>
                          <a:cs typeface="B Mitra" pitchFamily="2" charset="-78"/>
                        </a:rPr>
                        <a:t>1</a:t>
                      </a:r>
                      <a:endParaRPr kumimoji="0" lang="en-US" sz="1800" b="0" kern="12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ar-SA" sz="1800" b="1" dirty="0">
                          <a:solidFill>
                            <a:srgbClr val="FF0000"/>
                          </a:solidFill>
                          <a:latin typeface="Times New Roman"/>
                          <a:ea typeface="Times New Roman"/>
                          <a:cs typeface="B Mitra" pitchFamily="2" charset="-78"/>
                        </a:rPr>
                        <a:t>سيستم ساده </a:t>
                      </a:r>
                      <a:endParaRPr lang="en-US" sz="18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fa-IR" sz="1800" dirty="0" smtClean="0">
                          <a:solidFill>
                            <a:srgbClr val="FF0000"/>
                          </a:solidFill>
                          <a:latin typeface="Times New Roman"/>
                          <a:ea typeface="Times New Roman"/>
                          <a:cs typeface="B Mitra" pitchFamily="2" charset="-78"/>
                        </a:rPr>
                        <a:t>ریاضی</a:t>
                      </a:r>
                      <a:endParaRPr lang="en-US" sz="1800" dirty="0">
                        <a:solidFill>
                          <a:srgbClr val="FF0000"/>
                        </a:solidFill>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ts val="2500"/>
                        </a:lnSpc>
                        <a:spcAft>
                          <a:spcPts val="0"/>
                        </a:spcAft>
                      </a:pPr>
                      <a:r>
                        <a:rPr lang="ar-SA" sz="1800" dirty="0">
                          <a:latin typeface="Times New Roman"/>
                          <a:ea typeface="Times New Roman"/>
                          <a:cs typeface="B Mitra" pitchFamily="2" charset="-78"/>
                        </a:rPr>
                        <a:t>نقشه‎</a:t>
                      </a:r>
                      <a:r>
                        <a:rPr lang="ar-SA" sz="1800" dirty="0" smtClean="0">
                          <a:latin typeface="Times New Roman"/>
                          <a:ea typeface="Times New Roman"/>
                          <a:cs typeface="B Mitra" pitchFamily="2" charset="-78"/>
                        </a:rPr>
                        <a:t>ها</a:t>
                      </a:r>
                      <a:r>
                        <a:rPr lang="ar-SA" sz="1800" dirty="0" smtClean="0">
                          <a:solidFill>
                            <a:srgbClr val="FFFFFF"/>
                          </a:solidFill>
                          <a:latin typeface="Times New Roman"/>
                          <a:ea typeface="Times New Roman"/>
                          <a:cs typeface="B Mitra" pitchFamily="2" charset="-78"/>
                        </a:rPr>
                        <a:t>0</a:t>
                      </a:r>
                      <a:endParaRPr lang="en-US" sz="1800">
                        <a:latin typeface="Times New Roman"/>
                        <a:ea typeface="Times New Roman"/>
                        <a:cs typeface="B Mitra" pitchFamily="2" charset="-78"/>
                      </a:endParaRPr>
                    </a:p>
                    <a:p>
                      <a:pPr algn="ctr" rtl="1">
                        <a:lnSpc>
                          <a:spcPts val="2500"/>
                        </a:lnSpc>
                        <a:spcAft>
                          <a:spcPts val="0"/>
                        </a:spcAft>
                      </a:pPr>
                      <a:r>
                        <a:rPr lang="ar-SA" sz="1800" dirty="0">
                          <a:latin typeface="Times New Roman"/>
                          <a:ea typeface="Times New Roman"/>
                          <a:cs typeface="B Mitra" pitchFamily="2" charset="-78"/>
                        </a:rPr>
                        <a:t>چهارچوب‌ها</a:t>
                      </a:r>
                      <a:endParaRPr lang="en-US" sz="1800">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algn="r" rtl="1">
                        <a:lnSpc>
                          <a:spcPts val="2500"/>
                        </a:lnSpc>
                        <a:spcAft>
                          <a:spcPts val="0"/>
                        </a:spcAft>
                      </a:pPr>
                      <a:r>
                        <a:rPr lang="ar-SA" sz="1800" dirty="0">
                          <a:latin typeface="Times New Roman"/>
                          <a:ea typeface="Times New Roman"/>
                          <a:cs typeface="B Mitra" pitchFamily="2" charset="-78"/>
                        </a:rPr>
                        <a:t>هدفمندي (به‌صورت از پيش تعيين شده) </a:t>
                      </a:r>
                      <a:endParaRPr lang="en-US" sz="1800" dirty="0">
                        <a:latin typeface="Times New Roman"/>
                        <a:ea typeface="Times New Roman"/>
                        <a:cs typeface="B Mitra" pitchFamily="2" charset="-78"/>
                      </a:endParaRPr>
                    </a:p>
                    <a:p>
                      <a:pPr marL="36195" algn="r" rtl="1">
                        <a:lnSpc>
                          <a:spcPts val="2500"/>
                        </a:lnSpc>
                        <a:spcAft>
                          <a:spcPts val="0"/>
                        </a:spcAft>
                      </a:pPr>
                      <a:r>
                        <a:rPr lang="ar-SA" sz="1800" dirty="0">
                          <a:latin typeface="Times New Roman"/>
                          <a:ea typeface="Times New Roman"/>
                          <a:cs typeface="B Mitra" pitchFamily="2" charset="-78"/>
                        </a:rPr>
                        <a:t>وجود رابطه ميان اجزاء </a:t>
                      </a:r>
                      <a:endParaRPr lang="en-US" sz="1800" dirty="0">
                        <a:latin typeface="Times New Roman"/>
                        <a:ea typeface="Times New Roman"/>
                        <a:cs typeface="B Mitra" pitchFamily="2" charset="-78"/>
                      </a:endParaRPr>
                    </a:p>
                  </a:txBody>
                  <a:tcPr marL="8915" marR="8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9" name="AutoShape 5"/>
          <p:cNvSpPr>
            <a:spLocks noChangeArrowheads="1"/>
          </p:cNvSpPr>
          <p:nvPr/>
        </p:nvSpPr>
        <p:spPr bwMode="auto">
          <a:xfrm rot="-16206427">
            <a:off x="4899179" y="2746542"/>
            <a:ext cx="5110691" cy="1867366"/>
          </a:xfrm>
          <a:prstGeom prst="rtTriangle">
            <a:avLst/>
          </a:prstGeom>
          <a:solidFill>
            <a:schemeClr val="bg2">
              <a:alpha val="50000"/>
            </a:schemeClr>
          </a:solidFill>
          <a:ln w="9525">
            <a:solidFill>
              <a:srgbClr val="C0C0C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 name="Slide Number Placeholder 9"/>
          <p:cNvSpPr>
            <a:spLocks noGrp="1"/>
          </p:cNvSpPr>
          <p:nvPr>
            <p:ph type="sldNum" sz="quarter" idx="12"/>
          </p:nvPr>
        </p:nvSpPr>
        <p:spPr/>
        <p:txBody>
          <a:bodyPr/>
          <a:lstStyle/>
          <a:p>
            <a:pPr>
              <a:defRPr/>
            </a:pPr>
            <a:fld id="{9FE7A562-3A7C-46B9-B08C-4C3F2DB2A2B0}" type="slidenum">
              <a:rPr lang="fa-IR" smtClean="0"/>
              <a:pPr>
                <a:defRPr/>
              </a:pPr>
              <a:t>13</a:t>
            </a:fld>
            <a:endParaRPr lang="fa-IR"/>
          </a:p>
        </p:txBody>
      </p:sp>
    </p:spTree>
  </p:cSld>
  <p:clrMapOvr>
    <a:masterClrMapping/>
  </p:clrMapOvr>
  <p:transition advClick="0" advTm="1732">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4" name="Rounded Rectangle 3"/>
          <p:cNvSpPr/>
          <p:nvPr/>
        </p:nvSpPr>
        <p:spPr>
          <a:xfrm>
            <a:off x="683568" y="476672"/>
            <a:ext cx="7416824"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fa-IR" sz="3200" dirty="0" smtClean="0">
                <a:cs typeface="B Mitra" pitchFamily="2" charset="-78"/>
              </a:rPr>
              <a:t> عقلانیت های سیاست گذاری</a:t>
            </a:r>
            <a:endParaRPr lang="en-US" sz="3200" dirty="0">
              <a:cs typeface="B Mitra" pitchFamily="2" charset="-78"/>
            </a:endParaRPr>
          </a:p>
        </p:txBody>
      </p:sp>
      <p:sp>
        <p:nvSpPr>
          <p:cNvPr id="7" name="Minus 6"/>
          <p:cNvSpPr/>
          <p:nvPr/>
        </p:nvSpPr>
        <p:spPr>
          <a:xfrm>
            <a:off x="7884368" y="548680"/>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C:\Users\mahdi\Desktop\1206802211_1367176278.jpg"/>
          <p:cNvPicPr>
            <a:picLocks noChangeAspect="1" noChangeArrowheads="1"/>
          </p:cNvPicPr>
          <p:nvPr/>
        </p:nvPicPr>
        <p:blipFill>
          <a:blip r:embed="rId3" cstate="print"/>
          <a:srcRect/>
          <a:stretch>
            <a:fillRect/>
          </a:stretch>
        </p:blipFill>
        <p:spPr bwMode="auto">
          <a:xfrm>
            <a:off x="1259632" y="836711"/>
            <a:ext cx="7128792" cy="5646569"/>
          </a:xfrm>
          <a:prstGeom prst="rect">
            <a:avLst/>
          </a:prstGeom>
          <a:ln>
            <a:noFill/>
          </a:ln>
          <a:effectLst>
            <a:softEdge rad="635000"/>
          </a:effectLst>
        </p:spPr>
      </p:pic>
      <p:sp>
        <p:nvSpPr>
          <p:cNvPr id="6" name="Slide Number Placeholder 5"/>
          <p:cNvSpPr>
            <a:spLocks noGrp="1"/>
          </p:cNvSpPr>
          <p:nvPr>
            <p:ph type="sldNum" sz="quarter" idx="12"/>
          </p:nvPr>
        </p:nvSpPr>
        <p:spPr/>
        <p:txBody>
          <a:bodyPr/>
          <a:lstStyle/>
          <a:p>
            <a:pPr>
              <a:defRPr/>
            </a:pPr>
            <a:fld id="{9FE7A562-3A7C-46B9-B08C-4C3F2DB2A2B0}" type="slidenum">
              <a:rPr lang="fa-IR" smtClean="0"/>
              <a:pPr>
                <a:defRPr/>
              </a:pPr>
              <a:t>14</a:t>
            </a:fld>
            <a:endParaRPr lang="fa-IR"/>
          </a:p>
        </p:txBody>
      </p:sp>
    </p:spTree>
  </p:cSld>
  <p:clrMapOvr>
    <a:masterClrMapping/>
  </p:clrMapOvr>
  <p:transition advClick="0" advTm="1732">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4" name="Rounded Rectangle 3"/>
          <p:cNvSpPr/>
          <p:nvPr/>
        </p:nvSpPr>
        <p:spPr>
          <a:xfrm>
            <a:off x="683568" y="476672"/>
            <a:ext cx="7416824"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fa-IR" sz="3200" dirty="0" smtClean="0">
                <a:cs typeface="B Mitra" pitchFamily="2" charset="-78"/>
              </a:rPr>
              <a:t> عقلانیت های سیاست گذاری</a:t>
            </a:r>
            <a:endParaRPr lang="en-US" sz="3200" dirty="0">
              <a:cs typeface="B Mitra" pitchFamily="2" charset="-78"/>
            </a:endParaRPr>
          </a:p>
        </p:txBody>
      </p:sp>
      <p:sp>
        <p:nvSpPr>
          <p:cNvPr id="7" name="Minus 6"/>
          <p:cNvSpPr/>
          <p:nvPr/>
        </p:nvSpPr>
        <p:spPr>
          <a:xfrm>
            <a:off x="7884368" y="548680"/>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C:\Users\mahdi\Downloads\IMG_0431_Medium_Small.jpg"/>
          <p:cNvPicPr>
            <a:picLocks noChangeAspect="1" noChangeArrowheads="1"/>
          </p:cNvPicPr>
          <p:nvPr/>
        </p:nvPicPr>
        <p:blipFill>
          <a:blip r:embed="rId3" cstate="print"/>
          <a:srcRect/>
          <a:stretch>
            <a:fillRect/>
          </a:stretch>
        </p:blipFill>
        <p:spPr bwMode="auto">
          <a:xfrm>
            <a:off x="1907704" y="1700809"/>
            <a:ext cx="5328591" cy="3996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8" name="Slide Number Placeholder 7"/>
          <p:cNvSpPr>
            <a:spLocks noGrp="1"/>
          </p:cNvSpPr>
          <p:nvPr>
            <p:ph type="sldNum" sz="quarter" idx="12"/>
          </p:nvPr>
        </p:nvSpPr>
        <p:spPr/>
        <p:txBody>
          <a:bodyPr/>
          <a:lstStyle/>
          <a:p>
            <a:pPr>
              <a:defRPr/>
            </a:pPr>
            <a:fld id="{9FE7A562-3A7C-46B9-B08C-4C3F2DB2A2B0}" type="slidenum">
              <a:rPr lang="fa-IR" smtClean="0"/>
              <a:pPr>
                <a:defRPr/>
              </a:pPr>
              <a:t>15</a:t>
            </a:fld>
            <a:endParaRPr lang="fa-IR"/>
          </a:p>
        </p:txBody>
      </p:sp>
    </p:spTree>
  </p:cSld>
  <p:clrMapOvr>
    <a:masterClrMapping/>
  </p:clrMapOvr>
  <p:transition advClick="0" advTm="1732">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8" name="Slide Number Placeholder 7"/>
          <p:cNvSpPr>
            <a:spLocks noGrp="1"/>
          </p:cNvSpPr>
          <p:nvPr>
            <p:ph type="sldNum" sz="quarter" idx="12"/>
          </p:nvPr>
        </p:nvSpPr>
        <p:spPr/>
        <p:txBody>
          <a:bodyPr/>
          <a:lstStyle/>
          <a:p>
            <a:pPr>
              <a:defRPr/>
            </a:pPr>
            <a:fld id="{9FE7A562-3A7C-46B9-B08C-4C3F2DB2A2B0}" type="slidenum">
              <a:rPr lang="fa-IR" smtClean="0"/>
              <a:pPr>
                <a:defRPr/>
              </a:pPr>
              <a:t>16</a:t>
            </a:fld>
            <a:endParaRPr lang="fa-IR"/>
          </a:p>
        </p:txBody>
      </p:sp>
      <p:sp>
        <p:nvSpPr>
          <p:cNvPr id="9" name="Rounded Rectangle 8"/>
          <p:cNvSpPr/>
          <p:nvPr/>
        </p:nvSpPr>
        <p:spPr>
          <a:xfrm>
            <a:off x="2133600" y="260648"/>
            <a:ext cx="6248400" cy="5013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a-IR" sz="2800" spc="-150" dirty="0" smtClean="0">
                <a:solidFill>
                  <a:schemeClr val="tx1"/>
                </a:solidFill>
                <a:cs typeface="B Mitra" pitchFamily="2" charset="-78"/>
              </a:rPr>
              <a:t>فلسفه سیاسی و اهداف حکومت مبنایی برای ارزیابی عملکرد حکومت</a:t>
            </a:r>
            <a:endParaRPr lang="en-US" sz="2800" spc="-150" dirty="0" smtClean="0">
              <a:solidFill>
                <a:schemeClr val="tx1"/>
              </a:solidFill>
              <a:cs typeface="B Mitra" pitchFamily="2" charset="-78"/>
            </a:endParaRPr>
          </a:p>
        </p:txBody>
      </p:sp>
      <p:sp>
        <p:nvSpPr>
          <p:cNvPr id="11" name="Rounded Rectangle 10"/>
          <p:cNvSpPr/>
          <p:nvPr/>
        </p:nvSpPr>
        <p:spPr>
          <a:xfrm>
            <a:off x="1115616" y="1268760"/>
            <a:ext cx="6858000" cy="533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a-IR" sz="2400" dirty="0" smtClean="0">
                <a:cs typeface="B Mitra" pitchFamily="2" charset="-78"/>
              </a:rPr>
              <a:t> سیر تاریخی اهداف حکومت مبتنی بر عقلانیت ابزاری در ساحت حیات معمول</a:t>
            </a:r>
            <a:endParaRPr lang="en-US" sz="2400">
              <a:cs typeface="B Mitra" pitchFamily="2" charset="-78"/>
            </a:endParaRPr>
          </a:p>
        </p:txBody>
      </p:sp>
      <p:graphicFrame>
        <p:nvGraphicFramePr>
          <p:cNvPr id="12" name="Content Placeholder 5"/>
          <p:cNvGraphicFramePr>
            <a:graphicFrameLocks noGrp="1"/>
          </p:cNvGraphicFramePr>
          <p:nvPr>
            <p:ph idx="1"/>
          </p:nvPr>
        </p:nvGraphicFramePr>
        <p:xfrm>
          <a:off x="762000" y="2133600"/>
          <a:ext cx="6934200" cy="381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Minus 12"/>
          <p:cNvSpPr/>
          <p:nvPr/>
        </p:nvSpPr>
        <p:spPr>
          <a:xfrm>
            <a:off x="8172400" y="404664"/>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advTm="1732">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4" name="Rounded Rectangle 3"/>
          <p:cNvSpPr/>
          <p:nvPr/>
        </p:nvSpPr>
        <p:spPr>
          <a:xfrm>
            <a:off x="683568" y="476672"/>
            <a:ext cx="7416824"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fa-IR" sz="3200" dirty="0" smtClean="0">
                <a:cs typeface="B Mitra" pitchFamily="2" charset="-78"/>
              </a:rPr>
              <a:t> عقلانیت ابزاری و نیازهای مازلو</a:t>
            </a:r>
            <a:endParaRPr lang="en-US" sz="3200" dirty="0">
              <a:cs typeface="B Mitra" pitchFamily="2" charset="-78"/>
            </a:endParaRPr>
          </a:p>
        </p:txBody>
      </p:sp>
      <p:sp>
        <p:nvSpPr>
          <p:cNvPr id="7" name="Minus 6"/>
          <p:cNvSpPr/>
          <p:nvPr/>
        </p:nvSpPr>
        <p:spPr>
          <a:xfrm>
            <a:off x="7884368" y="548680"/>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7"/>
          <p:cNvSpPr>
            <a:spLocks noGrp="1"/>
          </p:cNvSpPr>
          <p:nvPr>
            <p:ph type="sldNum" sz="quarter" idx="12"/>
          </p:nvPr>
        </p:nvSpPr>
        <p:spPr/>
        <p:txBody>
          <a:bodyPr/>
          <a:lstStyle/>
          <a:p>
            <a:pPr>
              <a:defRPr/>
            </a:pPr>
            <a:fld id="{9FE7A562-3A7C-46B9-B08C-4C3F2DB2A2B0}" type="slidenum">
              <a:rPr lang="fa-IR" smtClean="0"/>
              <a:pPr>
                <a:defRPr/>
              </a:pPr>
              <a:t>17</a:t>
            </a:fld>
            <a:endParaRPr lang="fa-IR" dirty="0"/>
          </a:p>
        </p:txBody>
      </p:sp>
      <p:sp>
        <p:nvSpPr>
          <p:cNvPr id="9" name="Rectangle 9"/>
          <p:cNvSpPr>
            <a:spLocks noChangeArrowheads="1"/>
          </p:cNvSpPr>
          <p:nvPr/>
        </p:nvSpPr>
        <p:spPr bwMode="auto">
          <a:xfrm>
            <a:off x="107504" y="1124744"/>
            <a:ext cx="4575547" cy="430287"/>
          </a:xfrm>
          <a:prstGeom prst="rect">
            <a:avLst/>
          </a:prstGeom>
          <a:noFill/>
          <a:ln w="9525">
            <a:noFill/>
            <a:miter lim="800000"/>
            <a:headEnd/>
            <a:tailEnd/>
          </a:ln>
          <a:effectLst/>
        </p:spPr>
        <p:txBody>
          <a:bodyPr wrap="none" lIns="92075" tIns="46038" rIns="92075" bIns="46038" anchor="ctr"/>
          <a:lstStyle/>
          <a:p>
            <a:pPr algn="ctr" rtl="0" eaLnBrk="0" hangingPunct="0"/>
            <a:r>
              <a:rPr lang="en-US" sz="3200" b="1" dirty="0" smtClean="0">
                <a:solidFill>
                  <a:srgbClr val="FF0000"/>
                </a:solidFill>
                <a:latin typeface="Dumbledor 3 Italic" pitchFamily="2" charset="0"/>
              </a:rPr>
              <a:t>Maslow</a:t>
            </a:r>
            <a:r>
              <a:rPr lang="en-US" sz="3200" b="1" dirty="0" smtClean="0">
                <a:latin typeface="Dumbledor 3 Italic" pitchFamily="2" charset="0"/>
              </a:rPr>
              <a:t>’s Hierarchy of </a:t>
            </a:r>
            <a:r>
              <a:rPr lang="en-US" sz="3200" b="1" dirty="0">
                <a:latin typeface="Dumbledor 3 Italic" pitchFamily="2" charset="0"/>
              </a:rPr>
              <a:t>Needs</a:t>
            </a:r>
          </a:p>
        </p:txBody>
      </p:sp>
      <p:graphicFrame>
        <p:nvGraphicFramePr>
          <p:cNvPr id="11" name="Diagram 10"/>
          <p:cNvGraphicFramePr/>
          <p:nvPr/>
        </p:nvGraphicFramePr>
        <p:xfrm>
          <a:off x="2293168" y="1124744"/>
          <a:ext cx="6095256"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advClick="0" advTm="1732">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outVertical)">
                                      <p:cBhvr>
                                        <p:cTn id="7" dur="500"/>
                                        <p:tgtEl>
                                          <p:spTgt spid="9"/>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diamond(in)">
                                      <p:cBhvr>
                                        <p:cTn id="10"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utoUpdateAnimBg="0"/>
      <p:bldGraphic spid="11" grpId="0">
        <p:bldAsOne/>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4" name="Rounded Rectangle 3"/>
          <p:cNvSpPr/>
          <p:nvPr/>
        </p:nvSpPr>
        <p:spPr>
          <a:xfrm>
            <a:off x="683568" y="476672"/>
            <a:ext cx="7416824"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fa-IR" sz="3200" dirty="0" smtClean="0">
                <a:cs typeface="B Mitra" pitchFamily="2" charset="-78"/>
              </a:rPr>
              <a:t> حیات معمول از منظر عین. صاد.</a:t>
            </a:r>
            <a:endParaRPr lang="en-US" sz="3200" dirty="0">
              <a:cs typeface="B Mitra" pitchFamily="2" charset="-78"/>
            </a:endParaRPr>
          </a:p>
        </p:txBody>
      </p:sp>
      <p:sp>
        <p:nvSpPr>
          <p:cNvPr id="7" name="Minus 6"/>
          <p:cNvSpPr/>
          <p:nvPr/>
        </p:nvSpPr>
        <p:spPr>
          <a:xfrm>
            <a:off x="7884368" y="548680"/>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7"/>
          <p:cNvSpPr>
            <a:spLocks noGrp="1"/>
          </p:cNvSpPr>
          <p:nvPr>
            <p:ph type="sldNum" sz="quarter" idx="12"/>
          </p:nvPr>
        </p:nvSpPr>
        <p:spPr/>
        <p:txBody>
          <a:bodyPr/>
          <a:lstStyle/>
          <a:p>
            <a:pPr>
              <a:defRPr/>
            </a:pPr>
            <a:fld id="{9FE7A562-3A7C-46B9-B08C-4C3F2DB2A2B0}" type="slidenum">
              <a:rPr lang="fa-IR" smtClean="0"/>
              <a:pPr>
                <a:defRPr/>
              </a:pPr>
              <a:t>18</a:t>
            </a:fld>
            <a:endParaRPr lang="fa-IR" dirty="0"/>
          </a:p>
        </p:txBody>
      </p:sp>
      <p:sp>
        <p:nvSpPr>
          <p:cNvPr id="10" name="TextBox 9"/>
          <p:cNvSpPr txBox="1"/>
          <p:nvPr/>
        </p:nvSpPr>
        <p:spPr>
          <a:xfrm>
            <a:off x="827584" y="1484784"/>
            <a:ext cx="7543800" cy="4108817"/>
          </a:xfrm>
          <a:prstGeom prst="rect">
            <a:avLst/>
          </a:prstGeom>
          <a:noFill/>
        </p:spPr>
        <p:txBody>
          <a:bodyPr wrap="square" rtlCol="0">
            <a:spAutoFit/>
          </a:bodyPr>
          <a:lstStyle/>
          <a:p>
            <a:pPr algn="just" rtl="1">
              <a:buNone/>
            </a:pPr>
            <a:r>
              <a:rPr lang="fa-IR" sz="2600" b="1" dirty="0" smtClean="0">
                <a:solidFill>
                  <a:schemeClr val="tx1">
                    <a:lumMod val="95000"/>
                    <a:lumOff val="5000"/>
                  </a:schemeClr>
                </a:solidFill>
                <a:cs typeface="B Nazanin" pitchFamily="2" charset="-78"/>
              </a:rPr>
              <a:t>علی صفایی حائری </a:t>
            </a:r>
            <a:r>
              <a:rPr lang="fa-IR" sz="2000" dirty="0" smtClean="0">
                <a:solidFill>
                  <a:schemeClr val="tx1">
                    <a:lumMod val="95000"/>
                    <a:lumOff val="5000"/>
                  </a:schemeClr>
                </a:solidFill>
                <a:cs typeface="B Nazanin" pitchFamily="2" charset="-78"/>
              </a:rPr>
              <a:t>رحمه الله علیه:</a:t>
            </a:r>
            <a:endParaRPr lang="en-US" sz="2600" dirty="0" smtClean="0">
              <a:solidFill>
                <a:schemeClr val="tx1">
                  <a:lumMod val="95000"/>
                  <a:lumOff val="5000"/>
                </a:schemeClr>
              </a:solidFill>
              <a:cs typeface="B Nazanin" pitchFamily="2" charset="-78"/>
            </a:endParaRPr>
          </a:p>
          <a:p>
            <a:pPr algn="just" rtl="1">
              <a:buNone/>
            </a:pPr>
            <a:r>
              <a:rPr lang="ar-SA" sz="2600" dirty="0" smtClean="0">
                <a:solidFill>
                  <a:schemeClr val="tx1">
                    <a:lumMod val="95000"/>
                    <a:lumOff val="5000"/>
                  </a:schemeClr>
                </a:solidFill>
                <a:cs typeface="B Nazanin" pitchFamily="2" charset="-78"/>
              </a:rPr>
              <a:t>زندگى انسانى حتى تا اين سطح متعالى و پيشرفته </a:t>
            </a:r>
            <a:r>
              <a:rPr lang="fa-IR" sz="2600" dirty="0" smtClean="0">
                <a:solidFill>
                  <a:schemeClr val="tx1">
                    <a:lumMod val="95000"/>
                    <a:lumOff val="5000"/>
                  </a:schemeClr>
                </a:solidFill>
                <a:cs typeface="B Nazanin" pitchFamily="2" charset="-78"/>
              </a:rPr>
              <a:t>کنونی، </a:t>
            </a:r>
            <a:r>
              <a:rPr lang="ar-SA" sz="2600" dirty="0" smtClean="0">
                <a:solidFill>
                  <a:schemeClr val="tx1">
                    <a:lumMod val="95000"/>
                    <a:lumOff val="5000"/>
                  </a:schemeClr>
                </a:solidFill>
                <a:cs typeface="B Nazanin" pitchFamily="2" charset="-78"/>
              </a:rPr>
              <a:t>اگر در همين</a:t>
            </a:r>
            <a:r>
              <a:rPr lang="fa-IR" sz="2600" dirty="0" smtClean="0">
                <a:solidFill>
                  <a:schemeClr val="tx1">
                    <a:lumMod val="95000"/>
                    <a:lumOff val="5000"/>
                  </a:schemeClr>
                </a:solidFill>
                <a:cs typeface="B Nazanin" pitchFamily="2" charset="-78"/>
              </a:rPr>
              <a:t> </a:t>
            </a:r>
            <a:r>
              <a:rPr lang="ar-SA" sz="2600" dirty="0" smtClean="0">
                <a:solidFill>
                  <a:schemeClr val="tx1">
                    <a:lumMod val="95000"/>
                    <a:lumOff val="5000"/>
                  </a:schemeClr>
                </a:solidFill>
                <a:cs typeface="B Nazanin" pitchFamily="2" charset="-78"/>
              </a:rPr>
              <a:t>محدوده‏ى هفتاد سال مطرح باشد، به سه اصل بيشتر احتياج ندارد:</a:t>
            </a:r>
            <a:endParaRPr lang="en-US" sz="3300" dirty="0" smtClean="0">
              <a:solidFill>
                <a:schemeClr val="tx1">
                  <a:lumMod val="95000"/>
                  <a:lumOff val="5000"/>
                </a:schemeClr>
              </a:solidFill>
              <a:cs typeface="B Nazanin" pitchFamily="2" charset="-78"/>
            </a:endParaRPr>
          </a:p>
          <a:p>
            <a:pPr lvl="2" algn="just" rtl="1">
              <a:buNone/>
            </a:pPr>
            <a:r>
              <a:rPr lang="ar-SA" sz="2400" dirty="0" smtClean="0">
                <a:solidFill>
                  <a:schemeClr val="tx1">
                    <a:lumMod val="95000"/>
                    <a:lumOff val="5000"/>
                  </a:schemeClr>
                </a:solidFill>
                <a:cs typeface="B Nazanin" pitchFamily="2" charset="-78"/>
              </a:rPr>
              <a:t>1 - اصل علم و اطلاعات،</a:t>
            </a:r>
            <a:endParaRPr lang="en-US" sz="2400" dirty="0" smtClean="0">
              <a:solidFill>
                <a:schemeClr val="tx1">
                  <a:lumMod val="95000"/>
                  <a:lumOff val="5000"/>
                </a:schemeClr>
              </a:solidFill>
              <a:cs typeface="B Nazanin" pitchFamily="2" charset="-78"/>
            </a:endParaRPr>
          </a:p>
          <a:p>
            <a:pPr lvl="2" algn="just" rtl="1">
              <a:buNone/>
            </a:pPr>
            <a:r>
              <a:rPr lang="ar-SA" sz="2400" dirty="0" smtClean="0">
                <a:solidFill>
                  <a:schemeClr val="tx1">
                    <a:lumMod val="95000"/>
                    <a:lumOff val="5000"/>
                  </a:schemeClr>
                </a:solidFill>
                <a:cs typeface="B Nazanin" pitchFamily="2" charset="-78"/>
              </a:rPr>
              <a:t> 2 - اصل قراردادها،</a:t>
            </a:r>
            <a:endParaRPr lang="en-US" sz="2400" dirty="0" smtClean="0">
              <a:solidFill>
                <a:schemeClr val="tx1">
                  <a:lumMod val="95000"/>
                  <a:lumOff val="5000"/>
                </a:schemeClr>
              </a:solidFill>
              <a:cs typeface="B Nazanin" pitchFamily="2" charset="-78"/>
            </a:endParaRPr>
          </a:p>
          <a:p>
            <a:pPr lvl="2" algn="just" rtl="1">
              <a:buNone/>
            </a:pPr>
            <a:r>
              <a:rPr lang="ar-SA" sz="2400" dirty="0" smtClean="0">
                <a:solidFill>
                  <a:schemeClr val="tx1">
                    <a:lumMod val="95000"/>
                    <a:lumOff val="5000"/>
                  </a:schemeClr>
                </a:solidFill>
                <a:cs typeface="B Nazanin" pitchFamily="2" charset="-78"/>
              </a:rPr>
              <a:t> 3 - اصل منافع مشترك.</a:t>
            </a:r>
            <a:endParaRPr lang="en-US" sz="2400" dirty="0" smtClean="0">
              <a:solidFill>
                <a:schemeClr val="tx1">
                  <a:lumMod val="95000"/>
                  <a:lumOff val="5000"/>
                </a:schemeClr>
              </a:solidFill>
              <a:cs typeface="B Nazanin" pitchFamily="2" charset="-78"/>
            </a:endParaRPr>
          </a:p>
          <a:p>
            <a:pPr algn="just" rtl="1">
              <a:buNone/>
            </a:pPr>
            <a:r>
              <a:rPr lang="ar-SA" sz="3300" dirty="0" smtClean="0">
                <a:solidFill>
                  <a:schemeClr val="tx1">
                    <a:lumMod val="95000"/>
                    <a:lumOff val="5000"/>
                  </a:schemeClr>
                </a:solidFill>
                <a:cs typeface="B Nazanin" pitchFamily="2" charset="-78"/>
              </a:rPr>
              <a:t> </a:t>
            </a:r>
            <a:r>
              <a:rPr lang="ar-SA" sz="2600" dirty="0" smtClean="0">
                <a:solidFill>
                  <a:schemeClr val="tx1">
                    <a:lumMod val="95000"/>
                    <a:lumOff val="5000"/>
                  </a:schemeClr>
                </a:solidFill>
                <a:cs typeface="B Nazanin" pitchFamily="2" charset="-78"/>
              </a:rPr>
              <a:t>و در آن‏جا كه تعارض منافع روى مى‏دهد، ناچار بايد منتظر تعادل جديد بود و از اين اصل تعارض و تعادل به نظم‏هاى نوين و باز هم نوتر راه يافت.</a:t>
            </a:r>
            <a:endParaRPr lang="en-US" sz="2600" dirty="0" smtClean="0">
              <a:solidFill>
                <a:schemeClr val="tx1">
                  <a:lumMod val="95000"/>
                  <a:lumOff val="5000"/>
                </a:schemeClr>
              </a:solidFill>
              <a:cs typeface="B Nazanin" pitchFamily="2" charset="-78"/>
            </a:endParaRPr>
          </a:p>
          <a:p>
            <a:pPr algn="just" rtl="1">
              <a:buNone/>
            </a:pPr>
            <a:r>
              <a:rPr lang="ar-SA" sz="2600" dirty="0" smtClean="0">
                <a:solidFill>
                  <a:schemeClr val="tx1">
                    <a:lumMod val="95000"/>
                    <a:lumOff val="5000"/>
                  </a:schemeClr>
                </a:solidFill>
                <a:cs typeface="B Nazanin" pitchFamily="2" charset="-78"/>
              </a:rPr>
              <a:t>در این سطح، مذهب شاید به عنوان وسیله و ابزار باشد، ولی ضروری نیست</a:t>
            </a:r>
            <a:r>
              <a:rPr lang="fa-IR" sz="2600" dirty="0" smtClean="0">
                <a:solidFill>
                  <a:schemeClr val="tx1">
                    <a:lumMod val="95000"/>
                    <a:lumOff val="5000"/>
                  </a:schemeClr>
                </a:solidFill>
                <a:cs typeface="B Nazanin" pitchFamily="2" charset="-78"/>
              </a:rPr>
              <a:t>.</a:t>
            </a:r>
            <a:endParaRPr lang="en-US" sz="1700" dirty="0">
              <a:cs typeface="B Nazanin" pitchFamily="2" charset="-78"/>
            </a:endParaRPr>
          </a:p>
        </p:txBody>
      </p:sp>
    </p:spTree>
  </p:cSld>
  <p:clrMapOvr>
    <a:masterClrMapping/>
  </p:clrMapOvr>
  <p:transition advClick="0" advTm="1732">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graphicFrame>
        <p:nvGraphicFramePr>
          <p:cNvPr id="8" name="Diagram 7"/>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p:cNvSpPr>
            <a:spLocks noGrp="1"/>
          </p:cNvSpPr>
          <p:nvPr>
            <p:ph type="sldNum" sz="quarter" idx="12"/>
          </p:nvPr>
        </p:nvSpPr>
        <p:spPr/>
        <p:txBody>
          <a:bodyPr/>
          <a:lstStyle/>
          <a:p>
            <a:pPr>
              <a:defRPr/>
            </a:pPr>
            <a:fld id="{9FE7A562-3A7C-46B9-B08C-4C3F2DB2A2B0}" type="slidenum">
              <a:rPr lang="fa-IR" smtClean="0"/>
              <a:pPr>
                <a:defRPr/>
              </a:pPr>
              <a:t>19</a:t>
            </a:fld>
            <a:endParaRPr lang="fa-IR"/>
          </a:p>
        </p:txBody>
      </p:sp>
      <p:sp>
        <p:nvSpPr>
          <p:cNvPr id="7" name="Rounded Rectangle 6"/>
          <p:cNvSpPr/>
          <p:nvPr/>
        </p:nvSpPr>
        <p:spPr>
          <a:xfrm>
            <a:off x="683568" y="476672"/>
            <a:ext cx="7416824"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a-IR" sz="3200" dirty="0" smtClean="0">
                <a:cs typeface="B Mitra" pitchFamily="2" charset="-78"/>
              </a:rPr>
              <a:t>تبیین جایگاه اهداف حکومت بر مبنای عقلانیت جوهری</a:t>
            </a:r>
            <a:endParaRPr lang="en-US" sz="3200" dirty="0">
              <a:cs typeface="B Mitra" pitchFamily="2" charset="-78"/>
            </a:endParaRPr>
          </a:p>
        </p:txBody>
      </p:sp>
      <p:sp>
        <p:nvSpPr>
          <p:cNvPr id="9" name="Minus 8"/>
          <p:cNvSpPr/>
          <p:nvPr/>
        </p:nvSpPr>
        <p:spPr>
          <a:xfrm>
            <a:off x="7884368" y="548680"/>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23528" y="2420888"/>
            <a:ext cx="8229600" cy="1296144"/>
          </a:xfrm>
        </p:spPr>
        <p:txBody>
          <a:bodyPr>
            <a:normAutofit fontScale="55000" lnSpcReduction="20000"/>
          </a:bodyPr>
          <a:lstStyle/>
          <a:p>
            <a:pPr algn="ctr" rtl="1">
              <a:buNone/>
            </a:pPr>
            <a:r>
              <a:rPr lang="fa-IR" sz="6000" b="1" dirty="0" smtClean="0">
                <a:cs typeface="B Mitra" pitchFamily="2" charset="-78"/>
              </a:rPr>
              <a:t>دانشکده مهندسی پیشرفت</a:t>
            </a:r>
          </a:p>
          <a:p>
            <a:pPr algn="ctr" rtl="1">
              <a:buNone/>
            </a:pPr>
            <a:endParaRPr lang="en-US" sz="4400" b="1" dirty="0" smtClean="0">
              <a:cs typeface="B Mitra" pitchFamily="2" charset="-78"/>
            </a:endParaRPr>
          </a:p>
          <a:p>
            <a:pPr algn="r" rtl="1">
              <a:buNone/>
            </a:pPr>
            <a:r>
              <a:rPr lang="fa-IR" sz="4400" b="1" dirty="0" smtClean="0">
                <a:cs typeface="B Mitra" pitchFamily="2" charset="-78"/>
              </a:rPr>
              <a:t>			موضوع:</a:t>
            </a:r>
            <a:endParaRPr lang="fa-IR" sz="7000" b="1" dirty="0" smtClean="0">
              <a:solidFill>
                <a:srgbClr val="70B56B"/>
              </a:solidFill>
              <a:cs typeface="B Mitra" pitchFamily="2" charset="-78"/>
            </a:endParaRPr>
          </a:p>
          <a:p>
            <a:pPr algn="ctr" rtl="1">
              <a:buNone/>
            </a:pPr>
            <a:endParaRPr lang="fa-IR" sz="4400" b="1" dirty="0" smtClean="0">
              <a:cs typeface="B Mitra" pitchFamily="2" charset="-78"/>
            </a:endParaRPr>
          </a:p>
          <a:p>
            <a:pPr algn="ctr" rtl="1">
              <a:buNone/>
            </a:pPr>
            <a:endParaRPr lang="fa-IR" sz="4400" b="1" dirty="0" smtClean="0">
              <a:cs typeface="B Mitra" pitchFamily="2" charset="-78"/>
            </a:endParaRPr>
          </a:p>
          <a:p>
            <a:pPr algn="ctr" rtl="1">
              <a:buNone/>
            </a:pPr>
            <a:endParaRPr lang="fa-IR" sz="4400" b="1" dirty="0" smtClean="0">
              <a:cs typeface="B Mitra" pitchFamily="2" charset="-78"/>
            </a:endParaRPr>
          </a:p>
          <a:p>
            <a:pPr algn="ctr" rtl="1">
              <a:buNone/>
            </a:pPr>
            <a:endParaRPr lang="en-US" sz="4400" b="1" dirty="0">
              <a:cs typeface="B Mitra" pitchFamily="2" charset="-78"/>
            </a:endParaRPr>
          </a:p>
        </p:txBody>
      </p:sp>
      <p:pic>
        <p:nvPicPr>
          <p:cNvPr id="4" name="Picture 3" descr="دانشگاه علم و صنعت ايران_jpg.jpg"/>
          <p:cNvPicPr>
            <a:picLocks noChangeAspect="1"/>
          </p:cNvPicPr>
          <p:nvPr/>
        </p:nvPicPr>
        <p:blipFill>
          <a:blip r:embed="rId2" cstate="print"/>
          <a:stretch>
            <a:fillRect/>
          </a:stretch>
        </p:blipFill>
        <p:spPr>
          <a:xfrm>
            <a:off x="3707904" y="404665"/>
            <a:ext cx="1656184" cy="165618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Content Placeholder 2"/>
          <p:cNvSpPr txBox="1">
            <a:spLocks/>
          </p:cNvSpPr>
          <p:nvPr/>
        </p:nvSpPr>
        <p:spPr>
          <a:xfrm>
            <a:off x="395536" y="6093296"/>
            <a:ext cx="1728192" cy="648072"/>
          </a:xfrm>
          <a:prstGeom prst="rect">
            <a:avLst/>
          </a:prstGeom>
        </p:spPr>
        <p:txBody>
          <a:bodyPr vert="horz">
            <a:normAutofit fontScale="40000" lnSpcReduction="20000"/>
          </a:bodyPr>
          <a:lstStyle/>
          <a:p>
            <a:pPr marL="274320" marR="0" lvl="0" indent="-274320" algn="ctr" defTabSz="914400" rtl="1" eaLnBrk="1" fontAlgn="auto" latinLnBrk="0" hangingPunct="1">
              <a:lnSpc>
                <a:spcPct val="100000"/>
              </a:lnSpc>
              <a:spcBef>
                <a:spcPts val="600"/>
              </a:spcBef>
              <a:spcAft>
                <a:spcPts val="0"/>
              </a:spcAft>
              <a:buClr>
                <a:schemeClr val="accent1"/>
              </a:buClr>
              <a:buSzPct val="76000"/>
              <a:buFont typeface="Wingdings 3"/>
              <a:buNone/>
              <a:tabLst/>
              <a:defRPr/>
            </a:pPr>
            <a:endParaRPr kumimoji="0" lang="fa-IR" sz="4400" b="1" i="0" u="none" strike="noStrike" kern="1200" cap="none" spc="0" normalizeH="0" baseline="0" noProof="0" dirty="0" smtClean="0">
              <a:ln>
                <a:noFill/>
              </a:ln>
              <a:solidFill>
                <a:schemeClr val="tx1"/>
              </a:solidFill>
              <a:effectLst/>
              <a:uLnTx/>
              <a:uFillTx/>
              <a:latin typeface="+mn-lt"/>
              <a:ea typeface="+mn-ea"/>
              <a:cs typeface="B Mitra" pitchFamily="2" charset="-78"/>
            </a:endParaRPr>
          </a:p>
          <a:p>
            <a:pPr marL="274320" marR="0" lvl="0" indent="-274320" algn="ctr" defTabSz="914400" rtl="1" eaLnBrk="1" fontAlgn="auto" latinLnBrk="0" hangingPunct="1">
              <a:lnSpc>
                <a:spcPct val="100000"/>
              </a:lnSpc>
              <a:spcBef>
                <a:spcPts val="600"/>
              </a:spcBef>
              <a:spcAft>
                <a:spcPts val="0"/>
              </a:spcAft>
              <a:buClr>
                <a:schemeClr val="accent1"/>
              </a:buClr>
              <a:buSzPct val="76000"/>
              <a:buFont typeface="Wingdings 3"/>
              <a:buNone/>
              <a:tabLst/>
              <a:defRPr/>
            </a:pPr>
            <a:r>
              <a:rPr kumimoji="0" lang="fa-IR" sz="4400" b="1" i="0" u="none" strike="noStrike" kern="1200" cap="none" spc="0" normalizeH="0" baseline="0" noProof="0" dirty="0" smtClean="0">
                <a:ln>
                  <a:noFill/>
                </a:ln>
                <a:solidFill>
                  <a:schemeClr val="tx1"/>
                </a:solidFill>
                <a:effectLst/>
                <a:uLnTx/>
                <a:uFillTx/>
                <a:latin typeface="+mn-lt"/>
                <a:ea typeface="+mn-ea"/>
                <a:cs typeface="B Mitra" pitchFamily="2" charset="-78"/>
              </a:rPr>
              <a:t>اردیبهشت 1392</a:t>
            </a:r>
            <a:endParaRPr kumimoji="0" lang="en-US" sz="4400" b="1" i="0" u="none" strike="noStrike" kern="1200" cap="none" spc="0" normalizeH="0" baseline="0" noProof="0" dirty="0">
              <a:ln>
                <a:noFill/>
              </a:ln>
              <a:solidFill>
                <a:schemeClr val="tx1"/>
              </a:solidFill>
              <a:effectLst/>
              <a:uLnTx/>
              <a:uFillTx/>
              <a:latin typeface="+mn-lt"/>
              <a:ea typeface="+mn-ea"/>
              <a:cs typeface="B Mitra" pitchFamily="2" charset="-78"/>
            </a:endParaRPr>
          </a:p>
        </p:txBody>
      </p:sp>
      <p:sp>
        <p:nvSpPr>
          <p:cNvPr id="6" name="Rounded Rectangle 5"/>
          <p:cNvSpPr/>
          <p:nvPr/>
        </p:nvSpPr>
        <p:spPr>
          <a:xfrm>
            <a:off x="2267744" y="3212976"/>
            <a:ext cx="3456384" cy="432048"/>
          </a:xfrm>
          <a:prstGeom prst="roundRect">
            <a:avLst/>
          </a:prstGeom>
          <a:solidFill>
            <a:schemeClr val="bg2">
              <a:lumMod val="90000"/>
            </a:schemeClr>
          </a:solidFill>
          <a:ln>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fa-IR" sz="2800" b="1" dirty="0" smtClean="0">
                <a:solidFill>
                  <a:srgbClr val="70B56B"/>
                </a:solidFill>
                <a:cs typeface="B Mitra" pitchFamily="2" charset="-78"/>
              </a:rPr>
              <a:t>روش شناسی پیشرفت</a:t>
            </a:r>
            <a:endParaRPr lang="en-US" sz="2800" dirty="0"/>
          </a:p>
        </p:txBody>
      </p:sp>
      <p:cxnSp>
        <p:nvCxnSpPr>
          <p:cNvPr id="8" name="Straight Connector 7"/>
          <p:cNvCxnSpPr/>
          <p:nvPr/>
        </p:nvCxnSpPr>
        <p:spPr>
          <a:xfrm>
            <a:off x="1403648" y="3717032"/>
            <a:ext cx="5760000" cy="12700"/>
          </a:xfrm>
          <a:prstGeom prst="line">
            <a:avLst/>
          </a:prstGeom>
          <a:ln/>
        </p:spPr>
        <p:style>
          <a:lnRef idx="2">
            <a:schemeClr val="accent2"/>
          </a:lnRef>
          <a:fillRef idx="0">
            <a:schemeClr val="accent2"/>
          </a:fillRef>
          <a:effectRef idx="1">
            <a:schemeClr val="accent2"/>
          </a:effectRef>
          <a:fontRef idx="minor">
            <a:schemeClr val="tx1"/>
          </a:fontRef>
        </p:style>
      </p:cxnSp>
      <p:sp>
        <p:nvSpPr>
          <p:cNvPr id="9" name="TextBox 8"/>
          <p:cNvSpPr txBox="1"/>
          <p:nvPr/>
        </p:nvSpPr>
        <p:spPr>
          <a:xfrm>
            <a:off x="2843808" y="4725144"/>
            <a:ext cx="2736304" cy="461665"/>
          </a:xfrm>
          <a:prstGeom prst="rect">
            <a:avLst/>
          </a:prstGeom>
          <a:noFill/>
        </p:spPr>
        <p:txBody>
          <a:bodyPr wrap="square" rtlCol="0">
            <a:spAutoFit/>
          </a:bodyPr>
          <a:lstStyle/>
          <a:p>
            <a:pPr algn="ctr"/>
            <a:r>
              <a:rPr lang="fa-IR" sz="2400" b="1" dirty="0" smtClean="0">
                <a:latin typeface="+mn-lt"/>
                <a:cs typeface="B Mitra" pitchFamily="2" charset="-78"/>
              </a:rPr>
              <a:t>مهدی عبدالحمید</a:t>
            </a:r>
          </a:p>
        </p:txBody>
      </p:sp>
      <p:sp>
        <p:nvSpPr>
          <p:cNvPr id="10" name="Slide Number Placeholder 9"/>
          <p:cNvSpPr>
            <a:spLocks noGrp="1"/>
          </p:cNvSpPr>
          <p:nvPr>
            <p:ph type="sldNum" sz="quarter" idx="12"/>
          </p:nvPr>
        </p:nvSpPr>
        <p:spPr/>
        <p:txBody>
          <a:bodyPr/>
          <a:lstStyle/>
          <a:p>
            <a:pPr>
              <a:defRPr/>
            </a:pPr>
            <a:fld id="{9FE7A562-3A7C-46B9-B08C-4C3F2DB2A2B0}" type="slidenum">
              <a:rPr lang="fa-IR" smtClean="0"/>
              <a:pPr>
                <a:defRPr/>
              </a:pPr>
              <a:t>2</a:t>
            </a:fld>
            <a:endParaRPr lang="fa-I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5"/>
                                        </p:tgtEl>
                                        <p:attrNameLst>
                                          <p:attrName>ppt_x</p:attrName>
                                        </p:attrNameLst>
                                      </p:cBhvr>
                                      <p:tavLst>
                                        <p:tav tm="0">
                                          <p:val>
                                            <p:strVal val="ppt_x"/>
                                          </p:val>
                                        </p:tav>
                                        <p:tav tm="100000">
                                          <p:val>
                                            <p:strVal val="ppt_x"/>
                                          </p:val>
                                        </p:tav>
                                      </p:tavLst>
                                    </p:anim>
                                    <p:anim calcmode="lin" valueType="num">
                                      <p:cBhvr additive="base">
                                        <p:cTn id="7" dur="500"/>
                                        <p:tgtEl>
                                          <p:spTgt spid="5"/>
                                        </p:tgtEl>
                                        <p:attrNameLst>
                                          <p:attrName>ppt_y</p:attrName>
                                        </p:attrNameLst>
                                      </p:cBhvr>
                                      <p:tavLst>
                                        <p:tav tm="0">
                                          <p:val>
                                            <p:strVal val="ppt_y"/>
                                          </p:val>
                                        </p:tav>
                                        <p:tav tm="100000">
                                          <p:val>
                                            <p:strVal val="1+ppt_h/2"/>
                                          </p:val>
                                        </p:tav>
                                      </p:tavLst>
                                    </p:anim>
                                    <p:set>
                                      <p:cBhvr>
                                        <p:cTn id="8" dur="1" fill="hold">
                                          <p:stCondLst>
                                            <p:cond delay="499"/>
                                          </p:stCondLst>
                                        </p:cTn>
                                        <p:tgtEl>
                                          <p:spTgt spid="5"/>
                                        </p:tgtEl>
                                        <p:attrNameLst>
                                          <p:attrName>style.visibility</p:attrName>
                                        </p:attrNameLst>
                                      </p:cBhvr>
                                      <p:to>
                                        <p:strVal val="hidden"/>
                                      </p:to>
                                    </p:set>
                                  </p:childTnLst>
                                </p:cTn>
                              </p:par>
                              <p:par>
                                <p:cTn id="9" presetID="0" presetClass="path" presetSubtype="0" accel="50000" decel="50000" fill="hold" grpId="0" nodeType="withEffect">
                                  <p:stCondLst>
                                    <p:cond delay="0"/>
                                  </p:stCondLst>
                                  <p:childTnLst>
                                    <p:animMotion origin="layout" path="M 0.11129 -0.01572 C 0.19983 0.0104 0.28854 0.03652 0.32761 0.08484 C 0.36667 0.13315 0.42414 0.21382 0.34601 0.27485 C 0.26789 0.33588 0.06302 0.39367 -0.14166 0.45169 " pathEditMode="relative" rAng="0" ptsTypes="aaaA">
                                      <p:cBhvr>
                                        <p:cTn id="10" dur="2000" fill="hold"/>
                                        <p:tgtEl>
                                          <p:spTgt spid="6"/>
                                        </p:tgtEl>
                                        <p:attrNameLst>
                                          <p:attrName>ppt_x</p:attrName>
                                          <p:attrName>ppt_y</p:attrName>
                                        </p:attrNameLst>
                                      </p:cBhvr>
                                      <p:rCtr x="3000" y="23400"/>
                                    </p:animMotion>
                                  </p:childTnLst>
                                </p:cTn>
                              </p:par>
                              <p:par>
                                <p:cTn id="11" presetID="8" presetClass="exit" presetSubtype="16" fill="hold" nodeType="withEffect">
                                  <p:stCondLst>
                                    <p:cond delay="0"/>
                                  </p:stCondLst>
                                  <p:childTnLst>
                                    <p:animEffect transition="out" filter="diamond(in)">
                                      <p:cBhvr>
                                        <p:cTn id="12" dur="2000"/>
                                        <p:tgtEl>
                                          <p:spTgt spid="4"/>
                                        </p:tgtEl>
                                      </p:cBhvr>
                                    </p:animEffect>
                                    <p:set>
                                      <p:cBhvr>
                                        <p:cTn id="13" dur="1" fill="hold">
                                          <p:stCondLst>
                                            <p:cond delay="1999"/>
                                          </p:stCondLst>
                                        </p:cTn>
                                        <p:tgtEl>
                                          <p:spTgt spid="4"/>
                                        </p:tgtEl>
                                        <p:attrNameLst>
                                          <p:attrName>style.visibility</p:attrName>
                                        </p:attrNameLst>
                                      </p:cBhvr>
                                      <p:to>
                                        <p:strVal val="hidden"/>
                                      </p:to>
                                    </p:set>
                                  </p:childTnLst>
                                </p:cTn>
                              </p:par>
                              <p:par>
                                <p:cTn id="14" presetID="3" presetClass="exit" presetSubtype="10" fill="hold" grpId="0" nodeType="withEffect">
                                  <p:stCondLst>
                                    <p:cond delay="0"/>
                                  </p:stCondLst>
                                  <p:childTnLst>
                                    <p:animEffect transition="out" filter="blinds(horizontal)">
                                      <p:cBhvr>
                                        <p:cTn id="15" dur="500"/>
                                        <p:tgtEl>
                                          <p:spTgt spid="3">
                                            <p:txEl>
                                              <p:pRg st="0" end="0"/>
                                            </p:txEl>
                                          </p:spTgt>
                                        </p:tgtEl>
                                      </p:cBhvr>
                                    </p:animEffect>
                                    <p:set>
                                      <p:cBhvr>
                                        <p:cTn id="16" dur="1" fill="hold">
                                          <p:stCondLst>
                                            <p:cond delay="499"/>
                                          </p:stCondLst>
                                        </p:cTn>
                                        <p:tgtEl>
                                          <p:spTgt spid="3">
                                            <p:txEl>
                                              <p:pRg st="0" end="0"/>
                                            </p:txEl>
                                          </p:spTgt>
                                        </p:tgtEl>
                                        <p:attrNameLst>
                                          <p:attrName>style.visibility</p:attrName>
                                        </p:attrNameLst>
                                      </p:cBhvr>
                                      <p:to>
                                        <p:strVal val="hidden"/>
                                      </p:to>
                                    </p:set>
                                  </p:childTnLst>
                                </p:cTn>
                              </p:par>
                              <p:par>
                                <p:cTn id="17" presetID="3" presetClass="exit" presetSubtype="10" fill="hold" grpId="0" nodeType="withEffect">
                                  <p:stCondLst>
                                    <p:cond delay="0"/>
                                  </p:stCondLst>
                                  <p:childTnLst>
                                    <p:animEffect transition="out" filter="blinds(horizontal)">
                                      <p:cBhvr>
                                        <p:cTn id="18" dur="500"/>
                                        <p:tgtEl>
                                          <p:spTgt spid="3">
                                            <p:txEl>
                                              <p:pRg st="2" end="2"/>
                                            </p:txEl>
                                          </p:spTgt>
                                        </p:tgtEl>
                                      </p:cBhvr>
                                    </p:animEffect>
                                    <p:set>
                                      <p:cBhvr>
                                        <p:cTn id="19" dur="1" fill="hold">
                                          <p:stCondLst>
                                            <p:cond delay="499"/>
                                          </p:stCondLst>
                                        </p:cTn>
                                        <p:tgtEl>
                                          <p:spTgt spid="3">
                                            <p:txEl>
                                              <p:pRg st="2" end="2"/>
                                            </p:txEl>
                                          </p:spTgt>
                                        </p:tgtEl>
                                        <p:attrNameLst>
                                          <p:attrName>style.visibility</p:attrName>
                                        </p:attrNameLst>
                                      </p:cBhvr>
                                      <p:to>
                                        <p:strVal val="hidden"/>
                                      </p:to>
                                    </p:set>
                                  </p:childTnLst>
                                </p:cTn>
                              </p:par>
                              <p:par>
                                <p:cTn id="20" presetID="42" presetClass="exit" presetSubtype="0" fill="hold" nodeType="withEffect">
                                  <p:stCondLst>
                                    <p:cond delay="0"/>
                                  </p:stCondLst>
                                  <p:childTnLst>
                                    <p:animEffect transition="out" filter="fade">
                                      <p:cBhvr>
                                        <p:cTn id="21" dur="1000"/>
                                        <p:tgtEl>
                                          <p:spTgt spid="8"/>
                                        </p:tgtEl>
                                      </p:cBhvr>
                                    </p:animEffect>
                                    <p:anim calcmode="lin" valueType="num">
                                      <p:cBhvr>
                                        <p:cTn id="22" dur="1000"/>
                                        <p:tgtEl>
                                          <p:spTgt spid="8"/>
                                        </p:tgtEl>
                                        <p:attrNameLst>
                                          <p:attrName>ppt_x</p:attrName>
                                        </p:attrNameLst>
                                      </p:cBhvr>
                                      <p:tavLst>
                                        <p:tav tm="0">
                                          <p:val>
                                            <p:strVal val="ppt_x"/>
                                          </p:val>
                                        </p:tav>
                                        <p:tav tm="100000">
                                          <p:val>
                                            <p:strVal val="ppt_x"/>
                                          </p:val>
                                        </p:tav>
                                      </p:tavLst>
                                    </p:anim>
                                    <p:anim calcmode="lin" valueType="num">
                                      <p:cBhvr>
                                        <p:cTn id="23" dur="1000"/>
                                        <p:tgtEl>
                                          <p:spTgt spid="8"/>
                                        </p:tgtEl>
                                        <p:attrNameLst>
                                          <p:attrName>ppt_y</p:attrName>
                                        </p:attrNameLst>
                                      </p:cBhvr>
                                      <p:tavLst>
                                        <p:tav tm="0">
                                          <p:val>
                                            <p:strVal val="ppt_y"/>
                                          </p:val>
                                        </p:tav>
                                        <p:tav tm="100000">
                                          <p:val>
                                            <p:strVal val="ppt_y+.1"/>
                                          </p:val>
                                        </p:tav>
                                      </p:tavLst>
                                    </p:anim>
                                    <p:set>
                                      <p:cBhvr>
                                        <p:cTn id="24" dur="1" fill="hold">
                                          <p:stCondLst>
                                            <p:cond delay="999"/>
                                          </p:stCondLst>
                                        </p:cTn>
                                        <p:tgtEl>
                                          <p:spTgt spid="8"/>
                                        </p:tgtEl>
                                        <p:attrNameLst>
                                          <p:attrName>style.visibility</p:attrName>
                                        </p:attrNameLst>
                                      </p:cBhvr>
                                      <p:to>
                                        <p:strVal val="hidden"/>
                                      </p:to>
                                    </p:set>
                                  </p:childTnLst>
                                </p:cTn>
                              </p:par>
                              <p:par>
                                <p:cTn id="25" presetID="3" presetClass="exit" presetSubtype="10" fill="hold" grpId="0" nodeType="withEffect">
                                  <p:stCondLst>
                                    <p:cond delay="0"/>
                                  </p:stCondLst>
                                  <p:childTnLst>
                                    <p:animEffect transition="out" filter="blinds(horizontal)">
                                      <p:cBhvr>
                                        <p:cTn id="26" dur="500"/>
                                        <p:tgtEl>
                                          <p:spTgt spid="9"/>
                                        </p:tgtEl>
                                      </p:cBhvr>
                                    </p:animEffect>
                                    <p:set>
                                      <p:cBhvr>
                                        <p:cTn id="27"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animBg="1"/>
      <p:bldP spid="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5" name="Slide Number Placeholder 4"/>
          <p:cNvSpPr>
            <a:spLocks noGrp="1"/>
          </p:cNvSpPr>
          <p:nvPr>
            <p:ph type="sldNum" sz="quarter" idx="12"/>
          </p:nvPr>
        </p:nvSpPr>
        <p:spPr/>
        <p:txBody>
          <a:bodyPr/>
          <a:lstStyle/>
          <a:p>
            <a:pPr>
              <a:defRPr/>
            </a:pPr>
            <a:fld id="{9FE7A562-3A7C-46B9-B08C-4C3F2DB2A2B0}" type="slidenum">
              <a:rPr lang="fa-IR" smtClean="0"/>
              <a:pPr>
                <a:defRPr/>
              </a:pPr>
              <a:t>20</a:t>
            </a:fld>
            <a:endParaRPr lang="fa-IR"/>
          </a:p>
        </p:txBody>
      </p:sp>
      <p:sp>
        <p:nvSpPr>
          <p:cNvPr id="7" name="Rounded Rectangle 6"/>
          <p:cNvSpPr/>
          <p:nvPr/>
        </p:nvSpPr>
        <p:spPr>
          <a:xfrm>
            <a:off x="2915816" y="476672"/>
            <a:ext cx="5184576"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a-IR" sz="3200" dirty="0" smtClean="0">
                <a:cs typeface="B Mitra" pitchFamily="2" charset="-78"/>
              </a:rPr>
              <a:t>تقابل عقلانیت ابزاری و عقلانیت جوهری </a:t>
            </a:r>
            <a:endParaRPr lang="en-US" sz="3200" dirty="0">
              <a:cs typeface="B Mitra" pitchFamily="2" charset="-78"/>
            </a:endParaRPr>
          </a:p>
        </p:txBody>
      </p:sp>
      <p:sp>
        <p:nvSpPr>
          <p:cNvPr id="9" name="Minus 8"/>
          <p:cNvSpPr/>
          <p:nvPr/>
        </p:nvSpPr>
        <p:spPr>
          <a:xfrm>
            <a:off x="7884368" y="548680"/>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467544" y="1772816"/>
            <a:ext cx="8064896" cy="3385542"/>
          </a:xfrm>
          <a:prstGeom prst="rect">
            <a:avLst/>
          </a:prstGeom>
          <a:noFill/>
        </p:spPr>
        <p:txBody>
          <a:bodyPr wrap="square" rtlCol="0">
            <a:spAutoFit/>
          </a:bodyPr>
          <a:lstStyle/>
          <a:p>
            <a:r>
              <a:rPr lang="fa-IR" sz="2800" dirty="0" smtClean="0">
                <a:cs typeface="B Mitra" pitchFamily="2" charset="-78"/>
              </a:rPr>
              <a:t>وَنَادَى </a:t>
            </a:r>
            <a:r>
              <a:rPr lang="fa-IR" sz="2800" dirty="0" smtClean="0">
                <a:cs typeface="B Mitra" pitchFamily="2" charset="-78"/>
              </a:rPr>
              <a:t>فِرْعَوْنُ فِي قَوْمِهِ قَالَ يَا قَوْمِ أَلَيْسَ لِي مُلْكُ مِصْرَ وَهَذِهِ الْأَنْهَارُ تَجْرِي مِن تَحْتِي أَفَلَا تُبْصِرُونَ</a:t>
            </a:r>
          </a:p>
          <a:p>
            <a:r>
              <a:rPr lang="fa-IR" sz="2800" dirty="0" smtClean="0">
                <a:cs typeface="B Mitra" pitchFamily="2" charset="-78"/>
              </a:rPr>
              <a:t> أَمْ أَنَا خَيْرٌ مِّنْ هَذَا الَّذِي هُوَ مَهِينٌ وَلَا يَكَادُ يُبِينُ</a:t>
            </a:r>
          </a:p>
          <a:p>
            <a:r>
              <a:rPr lang="fa-IR" sz="2800" dirty="0" smtClean="0">
                <a:cs typeface="B Mitra" pitchFamily="2" charset="-78"/>
              </a:rPr>
              <a:t> فَلَوْلَا أُلْقِيَ عَلَيْهِ أَسْوِرَةٌ مِّن ذَهَبٍ أَوْ جَاء مَعَهُ الْمَلَائِكَةُ مُقْتَرِنِينَ</a:t>
            </a:r>
          </a:p>
          <a:p>
            <a:endParaRPr lang="fa-IR" sz="2800" dirty="0" smtClean="0">
              <a:cs typeface="B Mitra" pitchFamily="2" charset="-78"/>
            </a:endParaRPr>
          </a:p>
          <a:p>
            <a:endParaRPr lang="fa-IR" sz="2800" dirty="0" smtClean="0">
              <a:cs typeface="B Mitra" pitchFamily="2" charset="-78"/>
            </a:endParaRPr>
          </a:p>
          <a:p>
            <a:r>
              <a:rPr lang="fa-IR" sz="2800" dirty="0" smtClean="0">
                <a:cs typeface="B Mitra" pitchFamily="2" charset="-78"/>
              </a:rPr>
              <a:t> </a:t>
            </a:r>
            <a:r>
              <a:rPr lang="fa-IR" sz="2800" dirty="0" smtClean="0">
                <a:solidFill>
                  <a:srgbClr val="FF0000"/>
                </a:solidFill>
                <a:cs typeface="B Mitra" pitchFamily="2" charset="-78"/>
              </a:rPr>
              <a:t>فَاسْتَخَفَّ قَوْمَهُ </a:t>
            </a:r>
            <a:r>
              <a:rPr lang="fa-IR" sz="2800" dirty="0" smtClean="0">
                <a:cs typeface="B Mitra" pitchFamily="2" charset="-78"/>
              </a:rPr>
              <a:t>فَأَطَاعُوهُ إِنَّهُمْ كَانُوا قَوْمًا </a:t>
            </a:r>
            <a:r>
              <a:rPr lang="fa-IR" sz="2800" dirty="0" smtClean="0">
                <a:cs typeface="B Mitra" pitchFamily="2" charset="-78"/>
              </a:rPr>
              <a:t>فَاسِقِينَ(قرآن کریم، زخرف، 51-54</a:t>
            </a:r>
            <a:r>
              <a:rPr lang="fa-IR" sz="2800" dirty="0" smtClean="0">
                <a:cs typeface="B Mitra" pitchFamily="2" charset="-78"/>
              </a:rPr>
              <a:t>)</a:t>
            </a:r>
            <a:endParaRPr lang="fa-IR" sz="2800" dirty="0" smtClean="0">
              <a:cs typeface="B Mitra" pitchFamily="2" charset="-78"/>
            </a:endParaRP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5" name="Slide Number Placeholder 4"/>
          <p:cNvSpPr>
            <a:spLocks noGrp="1"/>
          </p:cNvSpPr>
          <p:nvPr>
            <p:ph type="sldNum" sz="quarter" idx="12"/>
          </p:nvPr>
        </p:nvSpPr>
        <p:spPr/>
        <p:txBody>
          <a:bodyPr/>
          <a:lstStyle/>
          <a:p>
            <a:pPr>
              <a:defRPr/>
            </a:pPr>
            <a:fld id="{9FE7A562-3A7C-46B9-B08C-4C3F2DB2A2B0}" type="slidenum">
              <a:rPr lang="fa-IR" smtClean="0"/>
              <a:pPr>
                <a:defRPr/>
              </a:pPr>
              <a:t>21</a:t>
            </a:fld>
            <a:endParaRPr lang="fa-IR"/>
          </a:p>
        </p:txBody>
      </p:sp>
      <p:sp>
        <p:nvSpPr>
          <p:cNvPr id="7" name="Rounded Rectangle 6"/>
          <p:cNvSpPr/>
          <p:nvPr/>
        </p:nvSpPr>
        <p:spPr>
          <a:xfrm>
            <a:off x="3347864" y="476672"/>
            <a:ext cx="4752528"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a-IR" sz="3200" spc="-150" dirty="0" smtClean="0">
                <a:solidFill>
                  <a:schemeClr val="tx1"/>
                </a:solidFill>
                <a:cs typeface="B Mitra" pitchFamily="2" charset="-78"/>
              </a:rPr>
              <a:t> لزوم جهت گیری در راستای اهداف ابر سیستم</a:t>
            </a:r>
            <a:endParaRPr lang="en-US" sz="3200" spc="-150" dirty="0" smtClean="0">
              <a:solidFill>
                <a:schemeClr val="tx1"/>
              </a:solidFill>
              <a:cs typeface="B Mitra" pitchFamily="2" charset="-78"/>
            </a:endParaRPr>
          </a:p>
        </p:txBody>
      </p:sp>
      <p:sp>
        <p:nvSpPr>
          <p:cNvPr id="9" name="Minus 8"/>
          <p:cNvSpPr/>
          <p:nvPr/>
        </p:nvSpPr>
        <p:spPr>
          <a:xfrm>
            <a:off x="7884368" y="548680"/>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http://i35.tinypic.com/5c0h8j.jpg"/>
          <p:cNvPicPr>
            <a:picLocks noChangeAspect="1" noChangeArrowheads="1"/>
          </p:cNvPicPr>
          <p:nvPr/>
        </p:nvPicPr>
        <p:blipFill>
          <a:blip r:embed="rId2" cstate="print"/>
          <a:srcRect/>
          <a:stretch>
            <a:fillRect/>
          </a:stretch>
        </p:blipFill>
        <p:spPr bwMode="auto">
          <a:xfrm>
            <a:off x="971600" y="1268760"/>
            <a:ext cx="7128792" cy="474980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22" name="TextBox 21"/>
          <p:cNvSpPr txBox="1"/>
          <p:nvPr/>
        </p:nvSpPr>
        <p:spPr>
          <a:xfrm>
            <a:off x="899592" y="2276872"/>
            <a:ext cx="7416824" cy="523220"/>
          </a:xfrm>
          <a:prstGeom prst="rect">
            <a:avLst/>
          </a:prstGeom>
          <a:noFill/>
        </p:spPr>
        <p:txBody>
          <a:bodyPr wrap="square" rtlCol="0">
            <a:spAutoFit/>
          </a:bodyPr>
          <a:lstStyle/>
          <a:p>
            <a:r>
              <a:rPr lang="fa-IR" sz="2800" dirty="0" smtClean="0">
                <a:cs typeface="B Mitra" pitchFamily="2" charset="-78"/>
              </a:rPr>
              <a:t>يَمْحَقُ اللَّهُ الرِّبا وَ يُرْبِي الصَّدَقاتِ وَ اللَّهُ لا يُحِبُّ كُلَّ كَفَّارٍ أَثيمٍ(بقره، 276 )</a:t>
            </a:r>
            <a:endParaRPr lang="en-US" sz="2800" dirty="0" smtClean="0">
              <a:cs typeface="B Mitra" pitchFamily="2" charset="-78"/>
            </a:endParaRPr>
          </a:p>
        </p:txBody>
      </p:sp>
      <p:sp>
        <p:nvSpPr>
          <p:cNvPr id="29" name="TextBox 28"/>
          <p:cNvSpPr txBox="1"/>
          <p:nvPr/>
        </p:nvSpPr>
        <p:spPr>
          <a:xfrm>
            <a:off x="6444208" y="1484784"/>
            <a:ext cx="2088232" cy="523220"/>
          </a:xfrm>
          <a:prstGeom prst="rect">
            <a:avLst/>
          </a:prstGeom>
          <a:noFill/>
        </p:spPr>
        <p:txBody>
          <a:bodyPr wrap="square" rtlCol="0">
            <a:spAutoFit/>
          </a:bodyPr>
          <a:lstStyle/>
          <a:p>
            <a:pPr algn="ctr"/>
            <a:r>
              <a:rPr lang="fa-IR" sz="2800" dirty="0" smtClean="0">
                <a:solidFill>
                  <a:srgbClr val="FF0000"/>
                </a:solidFill>
                <a:cs typeface="B Mitra" pitchFamily="2" charset="-78"/>
              </a:rPr>
              <a:t>قاعده ابر سیستم:</a:t>
            </a:r>
            <a:endParaRPr lang="en-US" sz="2800" dirty="0" smtClean="0">
              <a:solidFill>
                <a:srgbClr val="FF0000"/>
              </a:solidFill>
              <a:cs typeface="B Mitra" pitchFamily="2" charset="-78"/>
            </a:endParaRPr>
          </a:p>
        </p:txBody>
      </p:sp>
      <p:sp>
        <p:nvSpPr>
          <p:cNvPr id="30" name="TextBox 29"/>
          <p:cNvSpPr txBox="1"/>
          <p:nvPr/>
        </p:nvSpPr>
        <p:spPr>
          <a:xfrm>
            <a:off x="3995936" y="3573016"/>
            <a:ext cx="4752528" cy="523220"/>
          </a:xfrm>
          <a:prstGeom prst="rect">
            <a:avLst/>
          </a:prstGeom>
          <a:noFill/>
        </p:spPr>
        <p:txBody>
          <a:bodyPr wrap="square" rtlCol="0">
            <a:spAutoFit/>
          </a:bodyPr>
          <a:lstStyle/>
          <a:p>
            <a:pPr algn="ctr"/>
            <a:r>
              <a:rPr lang="fa-IR" sz="2800" dirty="0" smtClean="0">
                <a:solidFill>
                  <a:srgbClr val="FF0000"/>
                </a:solidFill>
                <a:cs typeface="B Mitra" pitchFamily="2" charset="-78"/>
              </a:rPr>
              <a:t>قاعده سیاست گذار مبتلا به عقلانیت ابزاری:</a:t>
            </a:r>
            <a:endParaRPr lang="en-US" sz="2800" dirty="0" smtClean="0">
              <a:solidFill>
                <a:srgbClr val="FF0000"/>
              </a:solidFill>
              <a:cs typeface="B Mitra" pitchFamily="2" charset="-78"/>
            </a:endParaRPr>
          </a:p>
        </p:txBody>
      </p:sp>
      <p:sp>
        <p:nvSpPr>
          <p:cNvPr id="31" name="TextBox 30"/>
          <p:cNvSpPr txBox="1"/>
          <p:nvPr/>
        </p:nvSpPr>
        <p:spPr>
          <a:xfrm>
            <a:off x="3131840" y="4201924"/>
            <a:ext cx="3384376" cy="523220"/>
          </a:xfrm>
          <a:prstGeom prst="rect">
            <a:avLst/>
          </a:prstGeom>
          <a:noFill/>
        </p:spPr>
        <p:txBody>
          <a:bodyPr wrap="square" rtlCol="0">
            <a:spAutoFit/>
          </a:bodyPr>
          <a:lstStyle/>
          <a:p>
            <a:pPr algn="ctr"/>
            <a:r>
              <a:rPr lang="fa-IR" sz="2800" dirty="0" smtClean="0">
                <a:cs typeface="B Mitra" pitchFamily="2" charset="-78"/>
              </a:rPr>
              <a:t>سیستم بانکداری مبتنی بر ربا؟!</a:t>
            </a:r>
            <a:endParaRPr lang="en-US" sz="2800" dirty="0">
              <a:cs typeface="B Mitra" pitchFamily="2" charset="-78"/>
            </a:endParaRPr>
          </a:p>
        </p:txBody>
      </p:sp>
      <p:sp>
        <p:nvSpPr>
          <p:cNvPr id="32" name="Slide Number Placeholder 31"/>
          <p:cNvSpPr>
            <a:spLocks noGrp="1"/>
          </p:cNvSpPr>
          <p:nvPr>
            <p:ph type="sldNum" sz="quarter" idx="12"/>
          </p:nvPr>
        </p:nvSpPr>
        <p:spPr/>
        <p:txBody>
          <a:bodyPr/>
          <a:lstStyle/>
          <a:p>
            <a:pPr>
              <a:defRPr/>
            </a:pPr>
            <a:fld id="{9FE7A562-3A7C-46B9-B08C-4C3F2DB2A2B0}" type="slidenum">
              <a:rPr lang="fa-IR" smtClean="0"/>
              <a:pPr>
                <a:defRPr/>
              </a:pPr>
              <a:t>22</a:t>
            </a:fld>
            <a:endParaRPr lang="fa-IR"/>
          </a:p>
        </p:txBody>
      </p:sp>
      <p:sp>
        <p:nvSpPr>
          <p:cNvPr id="9" name="Rounded Rectangle 8"/>
          <p:cNvSpPr/>
          <p:nvPr/>
        </p:nvSpPr>
        <p:spPr>
          <a:xfrm>
            <a:off x="2483768" y="332656"/>
            <a:ext cx="5616624"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a-IR" sz="3200" dirty="0" smtClean="0">
                <a:cs typeface="B Mitra" pitchFamily="2" charset="-78"/>
              </a:rPr>
              <a:t>سیاست گذاری های مبتنی بر عقلانیت ابزاری</a:t>
            </a:r>
            <a:endParaRPr lang="en-US" sz="3200" dirty="0">
              <a:cs typeface="B Mitra" pitchFamily="2" charset="-78"/>
            </a:endParaRPr>
          </a:p>
        </p:txBody>
      </p:sp>
      <p:sp>
        <p:nvSpPr>
          <p:cNvPr id="10" name="Minus 9"/>
          <p:cNvSpPr/>
          <p:nvPr/>
        </p:nvSpPr>
        <p:spPr>
          <a:xfrm>
            <a:off x="7884368" y="404664"/>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22" name="TextBox 21"/>
          <p:cNvSpPr txBox="1"/>
          <p:nvPr/>
        </p:nvSpPr>
        <p:spPr>
          <a:xfrm>
            <a:off x="899592" y="2276872"/>
            <a:ext cx="7416824" cy="523220"/>
          </a:xfrm>
          <a:prstGeom prst="rect">
            <a:avLst/>
          </a:prstGeom>
          <a:noFill/>
        </p:spPr>
        <p:txBody>
          <a:bodyPr wrap="square" rtlCol="0">
            <a:spAutoFit/>
          </a:bodyPr>
          <a:lstStyle/>
          <a:p>
            <a:r>
              <a:rPr lang="fa-IR" sz="2800" dirty="0" smtClean="0">
                <a:cs typeface="B Mitra" pitchFamily="2" charset="-78"/>
              </a:rPr>
              <a:t>اِنْ تُقْرِضُوااللهَ قَرضاً حَسَناً یُضاعِفْهُ لَکُمْ وَ یَغْفِرْ لَکُمْ وَ اللهُ شَکُورٌ حَلیمٌ</a:t>
            </a:r>
            <a:endParaRPr lang="en-US" sz="2800" dirty="0" smtClean="0">
              <a:cs typeface="B Mitra" pitchFamily="2" charset="-78"/>
            </a:endParaRPr>
          </a:p>
        </p:txBody>
      </p:sp>
      <p:sp>
        <p:nvSpPr>
          <p:cNvPr id="29" name="TextBox 28"/>
          <p:cNvSpPr txBox="1"/>
          <p:nvPr/>
        </p:nvSpPr>
        <p:spPr>
          <a:xfrm>
            <a:off x="6444208" y="1484784"/>
            <a:ext cx="2088232" cy="523220"/>
          </a:xfrm>
          <a:prstGeom prst="rect">
            <a:avLst/>
          </a:prstGeom>
          <a:noFill/>
        </p:spPr>
        <p:txBody>
          <a:bodyPr wrap="square" rtlCol="0">
            <a:spAutoFit/>
          </a:bodyPr>
          <a:lstStyle/>
          <a:p>
            <a:pPr algn="ctr"/>
            <a:r>
              <a:rPr lang="fa-IR" sz="2800" dirty="0" smtClean="0">
                <a:solidFill>
                  <a:srgbClr val="FF0000"/>
                </a:solidFill>
                <a:cs typeface="B Mitra" pitchFamily="2" charset="-78"/>
              </a:rPr>
              <a:t>قاعده ابر سیستم:</a:t>
            </a:r>
            <a:endParaRPr lang="en-US" sz="2800" dirty="0" smtClean="0">
              <a:solidFill>
                <a:srgbClr val="FF0000"/>
              </a:solidFill>
              <a:cs typeface="B Mitra" pitchFamily="2" charset="-78"/>
            </a:endParaRPr>
          </a:p>
        </p:txBody>
      </p:sp>
      <p:sp>
        <p:nvSpPr>
          <p:cNvPr id="30" name="TextBox 29"/>
          <p:cNvSpPr txBox="1"/>
          <p:nvPr/>
        </p:nvSpPr>
        <p:spPr>
          <a:xfrm>
            <a:off x="3779912" y="3625860"/>
            <a:ext cx="4752528" cy="523220"/>
          </a:xfrm>
          <a:prstGeom prst="rect">
            <a:avLst/>
          </a:prstGeom>
          <a:noFill/>
        </p:spPr>
        <p:txBody>
          <a:bodyPr wrap="square" rtlCol="0">
            <a:spAutoFit/>
          </a:bodyPr>
          <a:lstStyle/>
          <a:p>
            <a:pPr algn="ctr"/>
            <a:r>
              <a:rPr lang="fa-IR" sz="2800" dirty="0" smtClean="0">
                <a:solidFill>
                  <a:srgbClr val="FF0000"/>
                </a:solidFill>
                <a:cs typeface="B Mitra" pitchFamily="2" charset="-78"/>
              </a:rPr>
              <a:t>رفتار سرمایه گذار مبتلا به عقلانیت ابزاری:</a:t>
            </a:r>
            <a:endParaRPr lang="en-US" sz="2800" dirty="0" smtClean="0">
              <a:solidFill>
                <a:srgbClr val="FF0000"/>
              </a:solidFill>
              <a:cs typeface="B Mitra" pitchFamily="2" charset="-78"/>
            </a:endParaRPr>
          </a:p>
        </p:txBody>
      </p:sp>
      <p:sp>
        <p:nvSpPr>
          <p:cNvPr id="31" name="TextBox 30"/>
          <p:cNvSpPr txBox="1"/>
          <p:nvPr/>
        </p:nvSpPr>
        <p:spPr>
          <a:xfrm>
            <a:off x="2339752" y="4273932"/>
            <a:ext cx="5256584" cy="523220"/>
          </a:xfrm>
          <a:prstGeom prst="rect">
            <a:avLst/>
          </a:prstGeom>
          <a:noFill/>
        </p:spPr>
        <p:txBody>
          <a:bodyPr wrap="square" rtlCol="0">
            <a:spAutoFit/>
          </a:bodyPr>
          <a:lstStyle/>
          <a:p>
            <a:pPr algn="ctr"/>
            <a:r>
              <a:rPr lang="fa-IR" sz="2800" dirty="0" smtClean="0">
                <a:cs typeface="B Mitra" pitchFamily="2" charset="-78"/>
              </a:rPr>
              <a:t>سپرده </a:t>
            </a:r>
            <a:r>
              <a:rPr lang="fa-IR" sz="2800" dirty="0" smtClean="0">
                <a:cs typeface="B Mitra" pitchFamily="2" charset="-78"/>
              </a:rPr>
              <a:t>گذاری </a:t>
            </a:r>
            <a:r>
              <a:rPr lang="fa-IR" sz="2800" dirty="0" smtClean="0">
                <a:cs typeface="B Mitra" pitchFamily="2" charset="-78"/>
              </a:rPr>
              <a:t>بانکی جهت دریافت سود ده درصد؟!</a:t>
            </a:r>
            <a:endParaRPr lang="en-US" sz="2800" dirty="0">
              <a:cs typeface="B Mitra" pitchFamily="2" charset="-78"/>
            </a:endParaRPr>
          </a:p>
        </p:txBody>
      </p:sp>
      <p:sp>
        <p:nvSpPr>
          <p:cNvPr id="8" name="Slide Number Placeholder 7"/>
          <p:cNvSpPr>
            <a:spLocks noGrp="1"/>
          </p:cNvSpPr>
          <p:nvPr>
            <p:ph type="sldNum" sz="quarter" idx="12"/>
          </p:nvPr>
        </p:nvSpPr>
        <p:spPr/>
        <p:txBody>
          <a:bodyPr/>
          <a:lstStyle/>
          <a:p>
            <a:pPr>
              <a:defRPr/>
            </a:pPr>
            <a:fld id="{9FE7A562-3A7C-46B9-B08C-4C3F2DB2A2B0}" type="slidenum">
              <a:rPr lang="fa-IR" smtClean="0"/>
              <a:pPr>
                <a:defRPr/>
              </a:pPr>
              <a:t>23</a:t>
            </a:fld>
            <a:endParaRPr lang="fa-IR"/>
          </a:p>
        </p:txBody>
      </p:sp>
      <p:sp>
        <p:nvSpPr>
          <p:cNvPr id="9" name="Rounded Rectangle 8"/>
          <p:cNvSpPr/>
          <p:nvPr/>
        </p:nvSpPr>
        <p:spPr>
          <a:xfrm>
            <a:off x="2483768" y="332656"/>
            <a:ext cx="5616624"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a-IR" sz="3200" dirty="0" smtClean="0">
                <a:cs typeface="B Mitra" pitchFamily="2" charset="-78"/>
              </a:rPr>
              <a:t>سیاست گذاری های مبتنی بر عقلانیت ابزاری</a:t>
            </a:r>
            <a:endParaRPr lang="en-US" sz="3200" dirty="0">
              <a:cs typeface="B Mitra" pitchFamily="2" charset="-78"/>
            </a:endParaRPr>
          </a:p>
        </p:txBody>
      </p:sp>
      <p:sp>
        <p:nvSpPr>
          <p:cNvPr id="10" name="Minus 9"/>
          <p:cNvSpPr/>
          <p:nvPr/>
        </p:nvSpPr>
        <p:spPr>
          <a:xfrm>
            <a:off x="7884368" y="404664"/>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5" name="Slide Number Placeholder 4"/>
          <p:cNvSpPr>
            <a:spLocks noGrp="1"/>
          </p:cNvSpPr>
          <p:nvPr>
            <p:ph type="sldNum" sz="quarter" idx="12"/>
          </p:nvPr>
        </p:nvSpPr>
        <p:spPr/>
        <p:txBody>
          <a:bodyPr/>
          <a:lstStyle/>
          <a:p>
            <a:pPr>
              <a:defRPr/>
            </a:pPr>
            <a:fld id="{9FE7A562-3A7C-46B9-B08C-4C3F2DB2A2B0}" type="slidenum">
              <a:rPr lang="fa-IR" smtClean="0"/>
              <a:pPr>
                <a:defRPr/>
              </a:pPr>
              <a:t>24</a:t>
            </a:fld>
            <a:endParaRPr lang="fa-IR"/>
          </a:p>
        </p:txBody>
      </p:sp>
      <p:sp>
        <p:nvSpPr>
          <p:cNvPr id="7" name="Rounded Rectangle 6"/>
          <p:cNvSpPr/>
          <p:nvPr/>
        </p:nvSpPr>
        <p:spPr>
          <a:xfrm>
            <a:off x="3347864" y="476672"/>
            <a:ext cx="4752528"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a-IR" sz="3200" spc="-150" dirty="0" smtClean="0">
                <a:solidFill>
                  <a:schemeClr val="tx1"/>
                </a:solidFill>
                <a:cs typeface="B Mitra" pitchFamily="2" charset="-78"/>
              </a:rPr>
              <a:t>اهداف حکومت از منظر امام خمینی </a:t>
            </a:r>
            <a:r>
              <a:rPr lang="fa-IR" sz="2000" spc="-150" dirty="0" smtClean="0">
                <a:solidFill>
                  <a:schemeClr val="tx1"/>
                </a:solidFill>
                <a:cs typeface="B Mitra" pitchFamily="2" charset="-78"/>
              </a:rPr>
              <a:t>رحمه الله علیه</a:t>
            </a:r>
            <a:endParaRPr lang="en-US" sz="3200" spc="-150" dirty="0" smtClean="0">
              <a:solidFill>
                <a:schemeClr val="tx1"/>
              </a:solidFill>
              <a:cs typeface="B Mitra" pitchFamily="2" charset="-78"/>
            </a:endParaRPr>
          </a:p>
        </p:txBody>
      </p:sp>
      <p:sp>
        <p:nvSpPr>
          <p:cNvPr id="9" name="Minus 8"/>
          <p:cNvSpPr/>
          <p:nvPr/>
        </p:nvSpPr>
        <p:spPr>
          <a:xfrm>
            <a:off x="7884368" y="548680"/>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ontent Placeholder 2"/>
          <p:cNvSpPr>
            <a:spLocks noGrp="1"/>
          </p:cNvSpPr>
          <p:nvPr>
            <p:ph idx="1"/>
          </p:nvPr>
        </p:nvSpPr>
        <p:spPr>
          <a:xfrm>
            <a:off x="228600" y="1295400"/>
            <a:ext cx="8382000" cy="4525963"/>
          </a:xfrm>
        </p:spPr>
        <p:txBody>
          <a:bodyPr>
            <a:normAutofit/>
          </a:bodyPr>
          <a:lstStyle/>
          <a:p>
            <a:pPr algn="just" rtl="1">
              <a:buNone/>
            </a:pPr>
            <a:r>
              <a:rPr lang="fa-IR" sz="2400" b="1" dirty="0" smtClean="0">
                <a:cs typeface="B Mitra" pitchFamily="2" charset="-78"/>
              </a:rPr>
              <a:t>امام خمینی رحمه الله علیه:</a:t>
            </a:r>
          </a:p>
          <a:p>
            <a:pPr lvl="1" algn="just" rtl="1">
              <a:buNone/>
            </a:pPr>
            <a:r>
              <a:rPr lang="fa-IR" sz="2200" dirty="0" smtClean="0">
                <a:cs typeface="B Mitra" pitchFamily="2" charset="-78"/>
              </a:rPr>
              <a:t>رژيم اسلامى مثل رژيمهاى، مكتبهاى مادى نيست، </a:t>
            </a:r>
            <a:r>
              <a:rPr lang="fa-IR" sz="2200" b="1" dirty="0" smtClean="0">
                <a:cs typeface="B Mitra" pitchFamily="2" charset="-78"/>
              </a:rPr>
              <a:t>مكتبهاى مادى تمام همتشان اين است كه </a:t>
            </a:r>
            <a:r>
              <a:rPr lang="fa-IR" sz="2200" b="1" dirty="0" smtClean="0">
                <a:solidFill>
                  <a:srgbClr val="FF0000"/>
                </a:solidFill>
                <a:cs typeface="B Mitra" pitchFamily="2" charset="-78"/>
              </a:rPr>
              <a:t>مرتع</a:t>
            </a:r>
            <a:r>
              <a:rPr lang="fa-IR" sz="2200" b="1" dirty="0" smtClean="0">
                <a:cs typeface="B Mitra" pitchFamily="2" charset="-78"/>
              </a:rPr>
              <a:t> درست بشود</a:t>
            </a:r>
            <a:r>
              <a:rPr lang="fa-IR" sz="2200" dirty="0" smtClean="0">
                <a:cs typeface="B Mitra" pitchFamily="2" charset="-78"/>
              </a:rPr>
              <a:t>! تمام همت اين است كه منزل داشته باشند؛ رفاه داشته باشند- آنهايى كه راست مى‏گويند- اسلام مقصدش بالاتر از اينهاست. مكتب اسلام يك مكتب مادى نيست؛ يك مكتب مادى- معنوى است. </a:t>
            </a:r>
            <a:r>
              <a:rPr lang="fa-IR" sz="2200" b="1" dirty="0" smtClean="0">
                <a:cs typeface="B Mitra" pitchFamily="2" charset="-78"/>
              </a:rPr>
              <a:t>ماديت را در پناه معنويت، اسلام قبول دارد. </a:t>
            </a:r>
            <a:r>
              <a:rPr lang="fa-IR" sz="2200" dirty="0" smtClean="0">
                <a:cs typeface="B Mitra" pitchFamily="2" charset="-78"/>
              </a:rPr>
              <a:t>معنويات، اخلاق، تهذيب نفس. اسلام براى تهذيب انسان آمده است؛ براى انسان سازى آمده است. همه مكتبهاى توحيدى براى انسان سازى آمده‏اند...مهم در نظر انبيا اين است كه انسان درست بشود. اگر انسان تربيت شد، همه مسائل حل است. </a:t>
            </a:r>
            <a:endParaRPr lang="en-US"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4" name="Rounded Rectangle 3"/>
          <p:cNvSpPr/>
          <p:nvPr/>
        </p:nvSpPr>
        <p:spPr>
          <a:xfrm>
            <a:off x="3059832" y="476672"/>
            <a:ext cx="5040560"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fa-IR" sz="3200" dirty="0" smtClean="0">
                <a:cs typeface="B Mitra" pitchFamily="2" charset="-78"/>
              </a:rPr>
              <a:t> مانع ذاتی نظریه پردازی در علوم انسانی</a:t>
            </a:r>
            <a:endParaRPr lang="en-US" sz="3200" dirty="0">
              <a:cs typeface="B Mitra" pitchFamily="2" charset="-78"/>
            </a:endParaRPr>
          </a:p>
        </p:txBody>
      </p:sp>
      <p:sp>
        <p:nvSpPr>
          <p:cNvPr id="7" name="Minus 6"/>
          <p:cNvSpPr/>
          <p:nvPr/>
        </p:nvSpPr>
        <p:spPr>
          <a:xfrm>
            <a:off x="7884368" y="548680"/>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miley Face 1"/>
          <p:cNvSpPr/>
          <p:nvPr/>
        </p:nvSpPr>
        <p:spPr>
          <a:xfrm>
            <a:off x="791580" y="1456621"/>
            <a:ext cx="1368152" cy="1296144"/>
          </a:xfrm>
          <a:prstGeom prst="smileyFac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5" name="Oval 4"/>
          <p:cNvSpPr/>
          <p:nvPr/>
        </p:nvSpPr>
        <p:spPr>
          <a:xfrm>
            <a:off x="5148064" y="1744653"/>
            <a:ext cx="1728192" cy="72008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fa-IR" sz="2000" dirty="0" smtClean="0">
                <a:cs typeface="B Zar" pitchFamily="2" charset="-78"/>
              </a:rPr>
              <a:t>مورد تحقیق</a:t>
            </a:r>
            <a:endParaRPr lang="en-US" sz="2000" dirty="0">
              <a:cs typeface="B Zar" pitchFamily="2" charset="-78"/>
            </a:endParaRPr>
          </a:p>
        </p:txBody>
      </p:sp>
      <p:cxnSp>
        <p:nvCxnSpPr>
          <p:cNvPr id="8" name="Straight Arrow Connector 7"/>
          <p:cNvCxnSpPr>
            <a:stCxn id="2" idx="6"/>
            <a:endCxn id="5" idx="2"/>
          </p:cNvCxnSpPr>
          <p:nvPr/>
        </p:nvCxnSpPr>
        <p:spPr>
          <a:xfrm>
            <a:off x="2159732" y="2104693"/>
            <a:ext cx="2988332" cy="0"/>
          </a:xfrm>
          <a:prstGeom prst="straightConnector1">
            <a:avLst/>
          </a:prstGeom>
          <a:ln>
            <a:headEnd type="none" w="med" len="med"/>
            <a:tailEnd type="triangle" w="med" len="med"/>
          </a:ln>
        </p:spPr>
        <p:style>
          <a:lnRef idx="3">
            <a:schemeClr val="accent2"/>
          </a:lnRef>
          <a:fillRef idx="0">
            <a:schemeClr val="accent2"/>
          </a:fillRef>
          <a:effectRef idx="2">
            <a:schemeClr val="accent2"/>
          </a:effectRef>
          <a:fontRef idx="minor">
            <a:schemeClr val="tx1"/>
          </a:fontRef>
        </p:style>
      </p:cxnSp>
      <p:sp>
        <p:nvSpPr>
          <p:cNvPr id="9" name="Rounded Rectangle 8"/>
          <p:cNvSpPr/>
          <p:nvPr/>
        </p:nvSpPr>
        <p:spPr>
          <a:xfrm>
            <a:off x="7380312" y="1724898"/>
            <a:ext cx="1368152" cy="720081"/>
          </a:xfrm>
          <a:prstGeom prst="roundRect">
            <a:avLst/>
          </a:prstGeom>
          <a:solidFill>
            <a:schemeClr val="bg1"/>
          </a:solidFill>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fa-IR" sz="2000" dirty="0">
                <a:cs typeface="B Zar" pitchFamily="2" charset="-78"/>
              </a:rPr>
              <a:t>علوم طبیعی</a:t>
            </a:r>
            <a:endParaRPr lang="en-US" sz="2000" dirty="0">
              <a:cs typeface="B Zar" pitchFamily="2" charset="-78"/>
            </a:endParaRPr>
          </a:p>
        </p:txBody>
      </p:sp>
      <p:sp>
        <p:nvSpPr>
          <p:cNvPr id="12" name="Smiley Face 11"/>
          <p:cNvSpPr/>
          <p:nvPr/>
        </p:nvSpPr>
        <p:spPr>
          <a:xfrm>
            <a:off x="683568" y="4221088"/>
            <a:ext cx="1368152" cy="1296144"/>
          </a:xfrm>
          <a:prstGeom prst="smileyFac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3" name="Smiley Face 12"/>
          <p:cNvSpPr/>
          <p:nvPr/>
        </p:nvSpPr>
        <p:spPr>
          <a:xfrm>
            <a:off x="5508104" y="4221088"/>
            <a:ext cx="1368152" cy="1296144"/>
          </a:xfrm>
          <a:prstGeom prst="smileyFac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20" name="Curved Connector 19"/>
          <p:cNvCxnSpPr>
            <a:endCxn id="13" idx="3"/>
          </p:cNvCxnSpPr>
          <p:nvPr/>
        </p:nvCxnSpPr>
        <p:spPr>
          <a:xfrm>
            <a:off x="2051720" y="4725144"/>
            <a:ext cx="3656745" cy="602272"/>
          </a:xfrm>
          <a:prstGeom prst="curvedConnector4">
            <a:avLst>
              <a:gd name="adj1" fmla="val 47260"/>
              <a:gd name="adj2" fmla="val 137956"/>
            </a:avLst>
          </a:prstGeom>
          <a:ln>
            <a:headEnd type="none" w="med" len="med"/>
            <a:tailEnd type="triangle" w="med" len="med"/>
          </a:ln>
        </p:spPr>
        <p:style>
          <a:lnRef idx="3">
            <a:schemeClr val="accent2"/>
          </a:lnRef>
          <a:fillRef idx="0">
            <a:schemeClr val="accent2"/>
          </a:fillRef>
          <a:effectRef idx="2">
            <a:schemeClr val="accent2"/>
          </a:effectRef>
          <a:fontRef idx="minor">
            <a:schemeClr val="tx1"/>
          </a:fontRef>
        </p:style>
      </p:cxnSp>
      <p:cxnSp>
        <p:nvCxnSpPr>
          <p:cNvPr id="22" name="Curved Connector 21"/>
          <p:cNvCxnSpPr>
            <a:stCxn id="13" idx="2"/>
            <a:endCxn id="12" idx="7"/>
          </p:cNvCxnSpPr>
          <p:nvPr/>
        </p:nvCxnSpPr>
        <p:spPr>
          <a:xfrm rot="10800000">
            <a:off x="1851360" y="4410904"/>
            <a:ext cx="3656745" cy="458256"/>
          </a:xfrm>
          <a:prstGeom prst="curvedConnector4">
            <a:avLst>
              <a:gd name="adj1" fmla="val 47260"/>
              <a:gd name="adj2" fmla="val 149885"/>
            </a:avLst>
          </a:prstGeom>
          <a:ln>
            <a:headEnd type="none" w="med" len="med"/>
            <a:tailEnd type="triangle" w="med" len="med"/>
          </a:ln>
        </p:spPr>
        <p:style>
          <a:lnRef idx="3">
            <a:schemeClr val="accent4"/>
          </a:lnRef>
          <a:fillRef idx="0">
            <a:schemeClr val="accent4"/>
          </a:fillRef>
          <a:effectRef idx="2">
            <a:schemeClr val="accent4"/>
          </a:effectRef>
          <a:fontRef idx="minor">
            <a:schemeClr val="tx1"/>
          </a:fontRef>
        </p:style>
      </p:cxnSp>
      <p:sp>
        <p:nvSpPr>
          <p:cNvPr id="24" name="Rounded Rectangle 23"/>
          <p:cNvSpPr/>
          <p:nvPr/>
        </p:nvSpPr>
        <p:spPr>
          <a:xfrm>
            <a:off x="7380312" y="4509120"/>
            <a:ext cx="1368152" cy="720081"/>
          </a:xfrm>
          <a:prstGeom prst="roundRect">
            <a:avLst/>
          </a:prstGeom>
          <a:solidFill>
            <a:schemeClr val="bg1"/>
          </a:solidFill>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fa-IR" sz="2000" dirty="0" smtClean="0">
                <a:cs typeface="B Zar" pitchFamily="2" charset="-78"/>
              </a:rPr>
              <a:t>علوم انسانی</a:t>
            </a:r>
            <a:endParaRPr lang="en-US" sz="2000" dirty="0">
              <a:cs typeface="B Zar" pitchFamily="2" charset="-78"/>
            </a:endParaRPr>
          </a:p>
        </p:txBody>
      </p:sp>
      <p:sp>
        <p:nvSpPr>
          <p:cNvPr id="14" name="Slide Number Placeholder 13"/>
          <p:cNvSpPr>
            <a:spLocks noGrp="1"/>
          </p:cNvSpPr>
          <p:nvPr>
            <p:ph type="sldNum" sz="quarter" idx="12"/>
          </p:nvPr>
        </p:nvSpPr>
        <p:spPr/>
        <p:txBody>
          <a:bodyPr/>
          <a:lstStyle/>
          <a:p>
            <a:pPr>
              <a:defRPr/>
            </a:pPr>
            <a:fld id="{9FE7A562-3A7C-46B9-B08C-4C3F2DB2A2B0}" type="slidenum">
              <a:rPr lang="fa-IR" smtClean="0"/>
              <a:pPr>
                <a:defRPr/>
              </a:pPr>
              <a:t>25</a:t>
            </a:fld>
            <a:endParaRPr lang="fa-IR"/>
          </a:p>
        </p:txBody>
      </p:sp>
    </p:spTree>
  </p:cSld>
  <p:clrMapOvr>
    <a:masterClrMapping/>
  </p:clrMapOvr>
  <p:transition advClick="0" advTm="1732">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4" name="Rounded Rectangle 3"/>
          <p:cNvSpPr/>
          <p:nvPr/>
        </p:nvSpPr>
        <p:spPr>
          <a:xfrm>
            <a:off x="683568" y="476672"/>
            <a:ext cx="7416824"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fa-IR" sz="3200" dirty="0" smtClean="0">
                <a:cs typeface="B Mitra" pitchFamily="2" charset="-78"/>
              </a:rPr>
              <a:t> مکانیزم اثر کاربست روش های سیاست گذاری بر گروه هدف</a:t>
            </a:r>
            <a:endParaRPr lang="en-US" sz="3200" dirty="0">
              <a:cs typeface="B Mitra" pitchFamily="2" charset="-78"/>
            </a:endParaRPr>
          </a:p>
        </p:txBody>
      </p:sp>
      <p:sp>
        <p:nvSpPr>
          <p:cNvPr id="7" name="Minus 6"/>
          <p:cNvSpPr/>
          <p:nvPr/>
        </p:nvSpPr>
        <p:spPr>
          <a:xfrm>
            <a:off x="7884368" y="548680"/>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755576" y="1844824"/>
            <a:ext cx="7776864" cy="1384995"/>
          </a:xfrm>
          <a:prstGeom prst="rect">
            <a:avLst/>
          </a:prstGeom>
          <a:noFill/>
        </p:spPr>
        <p:txBody>
          <a:bodyPr wrap="square" rtlCol="0">
            <a:spAutoFit/>
          </a:bodyPr>
          <a:lstStyle/>
          <a:p>
            <a:pPr marL="514350" indent="-514350" algn="just"/>
            <a:r>
              <a:rPr lang="fa-IR" sz="2800" dirty="0" smtClean="0">
                <a:cs typeface="B Mitra" pitchFamily="2" charset="-78"/>
              </a:rPr>
              <a:t>1.عادت کردن انسان به رفتار(کنش های ماکس وبر)؛</a:t>
            </a:r>
          </a:p>
          <a:p>
            <a:pPr algn="just"/>
            <a:r>
              <a:rPr lang="fa-IR" sz="2800" dirty="0" smtClean="0">
                <a:cs typeface="B Mitra" pitchFamily="2" charset="-78"/>
              </a:rPr>
              <a:t>2.نا همسانی شناختی؛ </a:t>
            </a:r>
          </a:p>
          <a:p>
            <a:pPr algn="just"/>
            <a:r>
              <a:rPr lang="fa-IR" sz="2800" dirty="0" smtClean="0">
                <a:cs typeface="B Mitra" pitchFamily="2" charset="-78"/>
              </a:rPr>
              <a:t>3.اثر پیگمالیون و اثر گلم.</a:t>
            </a:r>
            <a:endParaRPr lang="en-US" sz="2800" dirty="0" smtClean="0">
              <a:cs typeface="B Mitra" pitchFamily="2" charset="-78"/>
            </a:endParaRPr>
          </a:p>
        </p:txBody>
      </p:sp>
      <p:grpSp>
        <p:nvGrpSpPr>
          <p:cNvPr id="14" name="Group 13"/>
          <p:cNvGrpSpPr/>
          <p:nvPr/>
        </p:nvGrpSpPr>
        <p:grpSpPr>
          <a:xfrm>
            <a:off x="2843808" y="3429000"/>
            <a:ext cx="2304256" cy="1800200"/>
            <a:chOff x="2915816" y="2564904"/>
            <a:chExt cx="2304256" cy="1800200"/>
          </a:xfrm>
        </p:grpSpPr>
        <p:sp>
          <p:nvSpPr>
            <p:cNvPr id="6" name="Rounded Rectangle 5"/>
            <p:cNvSpPr/>
            <p:nvPr/>
          </p:nvSpPr>
          <p:spPr>
            <a:xfrm>
              <a:off x="2915816" y="2564904"/>
              <a:ext cx="2304256" cy="36004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2400" dirty="0" smtClean="0">
                  <a:cs typeface="B Mitra" pitchFamily="2" charset="-78"/>
                </a:rPr>
                <a:t>رفتارها و مصنوعات</a:t>
              </a:r>
              <a:endParaRPr lang="en-US" sz="2400" dirty="0">
                <a:cs typeface="B Mitra" pitchFamily="2" charset="-78"/>
              </a:endParaRPr>
            </a:p>
          </p:txBody>
        </p:sp>
        <p:sp>
          <p:nvSpPr>
            <p:cNvPr id="8" name="Rounded Rectangle 7"/>
            <p:cNvSpPr/>
            <p:nvPr/>
          </p:nvSpPr>
          <p:spPr>
            <a:xfrm>
              <a:off x="2915816" y="3284984"/>
              <a:ext cx="2304256" cy="36004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2400" dirty="0" smtClean="0">
                  <a:cs typeface="B Mitra" pitchFamily="2" charset="-78"/>
                </a:rPr>
                <a:t>ارزش ها</a:t>
              </a:r>
              <a:endParaRPr lang="en-US" sz="2400" dirty="0" smtClean="0">
                <a:cs typeface="B Mitra" pitchFamily="2" charset="-78"/>
              </a:endParaRPr>
            </a:p>
          </p:txBody>
        </p:sp>
        <p:sp>
          <p:nvSpPr>
            <p:cNvPr id="9" name="Rounded Rectangle 8"/>
            <p:cNvSpPr/>
            <p:nvPr/>
          </p:nvSpPr>
          <p:spPr>
            <a:xfrm>
              <a:off x="2915816" y="4005064"/>
              <a:ext cx="2304256" cy="36004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2400" dirty="0" smtClean="0">
                  <a:cs typeface="B Mitra" pitchFamily="2" charset="-78"/>
                </a:rPr>
                <a:t>مفروضات</a:t>
              </a:r>
              <a:endParaRPr lang="en-US" sz="2400" dirty="0" smtClean="0">
                <a:cs typeface="B Mitra" pitchFamily="2" charset="-78"/>
              </a:endParaRPr>
            </a:p>
          </p:txBody>
        </p:sp>
        <p:sp>
          <p:nvSpPr>
            <p:cNvPr id="12" name="Up-Down Arrow 11"/>
            <p:cNvSpPr/>
            <p:nvPr/>
          </p:nvSpPr>
          <p:spPr>
            <a:xfrm>
              <a:off x="3980506" y="2924944"/>
              <a:ext cx="246884" cy="360040"/>
            </a:xfrm>
            <a:prstGeom prst="upDown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13" name="Up-Down Arrow 12"/>
            <p:cNvSpPr/>
            <p:nvPr/>
          </p:nvSpPr>
          <p:spPr>
            <a:xfrm>
              <a:off x="3980506" y="3645024"/>
              <a:ext cx="246884" cy="360040"/>
            </a:xfrm>
            <a:prstGeom prst="upDown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grpSp>
      <p:sp>
        <p:nvSpPr>
          <p:cNvPr id="15" name="Slide Number Placeholder 14"/>
          <p:cNvSpPr>
            <a:spLocks noGrp="1"/>
          </p:cNvSpPr>
          <p:nvPr>
            <p:ph type="sldNum" sz="quarter" idx="12"/>
          </p:nvPr>
        </p:nvSpPr>
        <p:spPr/>
        <p:txBody>
          <a:bodyPr/>
          <a:lstStyle/>
          <a:p>
            <a:pPr>
              <a:defRPr/>
            </a:pPr>
            <a:fld id="{9FE7A562-3A7C-46B9-B08C-4C3F2DB2A2B0}" type="slidenum">
              <a:rPr lang="fa-IR" smtClean="0"/>
              <a:pPr>
                <a:defRPr/>
              </a:pPr>
              <a:t>26</a:t>
            </a:fld>
            <a:endParaRPr lang="fa-IR"/>
          </a:p>
        </p:txBody>
      </p:sp>
    </p:spTree>
  </p:cSld>
  <p:clrMapOvr>
    <a:masterClrMapping/>
  </p:clrMapOvr>
  <p:transition advClick="0" advTm="1732">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4" name="Rounded Rectangle 3"/>
          <p:cNvSpPr/>
          <p:nvPr/>
        </p:nvSpPr>
        <p:spPr>
          <a:xfrm>
            <a:off x="683568" y="476672"/>
            <a:ext cx="7416824"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fa-IR" sz="3200" dirty="0" smtClean="0">
                <a:cs typeface="B Mitra" pitchFamily="2" charset="-78"/>
              </a:rPr>
              <a:t> مکانیزم اثر کاربست روش های سیاست گذاری بر گروه هدف</a:t>
            </a:r>
            <a:endParaRPr lang="en-US" sz="3200" dirty="0">
              <a:cs typeface="B Mitra" pitchFamily="2" charset="-78"/>
            </a:endParaRPr>
          </a:p>
        </p:txBody>
      </p:sp>
      <p:sp>
        <p:nvSpPr>
          <p:cNvPr id="7" name="Minus 6"/>
          <p:cNvSpPr/>
          <p:nvPr/>
        </p:nvSpPr>
        <p:spPr>
          <a:xfrm>
            <a:off x="7884368" y="548680"/>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755576" y="1484784"/>
            <a:ext cx="7776864" cy="1692771"/>
          </a:xfrm>
          <a:prstGeom prst="rect">
            <a:avLst/>
          </a:prstGeom>
          <a:noFill/>
        </p:spPr>
        <p:txBody>
          <a:bodyPr wrap="square" rtlCol="0">
            <a:spAutoFit/>
          </a:bodyPr>
          <a:lstStyle/>
          <a:p>
            <a:pPr marL="514350" indent="-514350" algn="ctr"/>
            <a:r>
              <a:rPr lang="fa-IR" sz="2800" dirty="0">
                <a:cs typeface="B Mitra" pitchFamily="2" charset="-78"/>
              </a:rPr>
              <a:t>ثُمَّ كَانَ عَاقِبَةَ الَّذِينَ أَسَاءُوا </a:t>
            </a:r>
            <a:r>
              <a:rPr lang="fa-IR" sz="2800" dirty="0" smtClean="0">
                <a:cs typeface="B Mitra" pitchFamily="2" charset="-78"/>
              </a:rPr>
              <a:t>السُّوأَى </a:t>
            </a:r>
            <a:r>
              <a:rPr lang="fa-IR" sz="2800" dirty="0">
                <a:cs typeface="B Mitra" pitchFamily="2" charset="-78"/>
              </a:rPr>
              <a:t>أَنْ كَذَّبُوا بِآيَاتِ اللَّهِ وَكَانُوا بِهَا </a:t>
            </a:r>
            <a:r>
              <a:rPr lang="fa-IR" sz="2800" dirty="0" smtClean="0">
                <a:cs typeface="B Mitra" pitchFamily="2" charset="-78"/>
              </a:rPr>
              <a:t>يَسْتَهْزِئُونَ</a:t>
            </a:r>
          </a:p>
          <a:p>
            <a:pPr marL="514350" indent="-514350" algn="just"/>
            <a:r>
              <a:rPr lang="fa-IR" sz="2800" dirty="0" smtClean="0">
                <a:cs typeface="B Mitra" pitchFamily="2" charset="-78"/>
              </a:rPr>
              <a:t> </a:t>
            </a:r>
            <a:endParaRPr lang="en-US" sz="2800" dirty="0" smtClean="0">
              <a:cs typeface="B Mitra" pitchFamily="2" charset="-78"/>
            </a:endParaRPr>
          </a:p>
          <a:p>
            <a:pPr marL="514350" indent="-514350" algn="ctr"/>
            <a:r>
              <a:rPr lang="fa-IR" sz="2400" dirty="0" smtClean="0">
                <a:cs typeface="B Mitra" pitchFamily="2" charset="-78"/>
              </a:rPr>
              <a:t>سپس سرانجام کسانی که اعمال بد مرتکب شدند به جایی رسید که آیات خدا را تکذیب کردند و پیوسته آن را مسخره می نمودند.</a:t>
            </a:r>
            <a:endParaRPr lang="en-US" sz="2400" dirty="0" smtClean="0">
              <a:cs typeface="B Mitra" pitchFamily="2" charset="-78"/>
            </a:endParaRPr>
          </a:p>
        </p:txBody>
      </p:sp>
      <p:sp>
        <p:nvSpPr>
          <p:cNvPr id="6" name="Left Arrow 5"/>
          <p:cNvSpPr/>
          <p:nvPr/>
        </p:nvSpPr>
        <p:spPr>
          <a:xfrm>
            <a:off x="4700586" y="3501008"/>
            <a:ext cx="2304256" cy="766619"/>
          </a:xfrm>
          <a:prstGeom prst="leftArrow">
            <a:avLst>
              <a:gd name="adj1" fmla="val 63439"/>
              <a:gd name="adj2" fmla="val 60080"/>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2400" dirty="0" smtClean="0">
                <a:cs typeface="B Mitra" pitchFamily="2" charset="-78"/>
              </a:rPr>
              <a:t>رفتارها و مصنوعات</a:t>
            </a:r>
            <a:endParaRPr lang="en-US" sz="2400" dirty="0">
              <a:cs typeface="B Mitra" pitchFamily="2" charset="-78"/>
            </a:endParaRPr>
          </a:p>
        </p:txBody>
      </p:sp>
      <p:sp>
        <p:nvSpPr>
          <p:cNvPr id="12" name="Up-Down Arrow 11"/>
          <p:cNvSpPr/>
          <p:nvPr/>
        </p:nvSpPr>
        <p:spPr>
          <a:xfrm>
            <a:off x="5852714" y="4149080"/>
            <a:ext cx="246884" cy="360040"/>
          </a:xfrm>
          <a:prstGeom prst="upDown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13" name="Up-Down Arrow 12"/>
          <p:cNvSpPr/>
          <p:nvPr/>
        </p:nvSpPr>
        <p:spPr>
          <a:xfrm>
            <a:off x="5852714" y="5024294"/>
            <a:ext cx="246884" cy="360040"/>
          </a:xfrm>
          <a:prstGeom prst="upDown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15" name="Left Arrow 14"/>
          <p:cNvSpPr/>
          <p:nvPr/>
        </p:nvSpPr>
        <p:spPr>
          <a:xfrm>
            <a:off x="4716016" y="4390573"/>
            <a:ext cx="2304256" cy="766619"/>
          </a:xfrm>
          <a:prstGeom prst="leftArrow">
            <a:avLst>
              <a:gd name="adj1" fmla="val 63439"/>
              <a:gd name="adj2" fmla="val 60080"/>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2400" dirty="0" smtClean="0">
                <a:cs typeface="B Mitra" pitchFamily="2" charset="-78"/>
              </a:rPr>
              <a:t>ارزش ها</a:t>
            </a:r>
            <a:endParaRPr lang="en-US" sz="2400" dirty="0">
              <a:cs typeface="B Mitra" pitchFamily="2" charset="-78"/>
            </a:endParaRPr>
          </a:p>
        </p:txBody>
      </p:sp>
      <p:sp>
        <p:nvSpPr>
          <p:cNvPr id="16" name="Left Arrow 15"/>
          <p:cNvSpPr/>
          <p:nvPr/>
        </p:nvSpPr>
        <p:spPr>
          <a:xfrm>
            <a:off x="4716016" y="5254669"/>
            <a:ext cx="2304256" cy="766619"/>
          </a:xfrm>
          <a:prstGeom prst="leftArrow">
            <a:avLst>
              <a:gd name="adj1" fmla="val 63439"/>
              <a:gd name="adj2" fmla="val 60080"/>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2400" dirty="0" smtClean="0">
                <a:cs typeface="B Mitra" pitchFamily="2" charset="-78"/>
              </a:rPr>
              <a:t>مفروضات</a:t>
            </a:r>
            <a:endParaRPr lang="en-US" sz="2400" dirty="0">
              <a:cs typeface="B Mitra" pitchFamily="2" charset="-78"/>
            </a:endParaRPr>
          </a:p>
        </p:txBody>
      </p:sp>
      <p:sp>
        <p:nvSpPr>
          <p:cNvPr id="2" name="Rounded Rectangle 1"/>
          <p:cNvSpPr/>
          <p:nvPr/>
        </p:nvSpPr>
        <p:spPr>
          <a:xfrm>
            <a:off x="1979712" y="3645024"/>
            <a:ext cx="2664296" cy="491904"/>
          </a:xfrm>
          <a:prstGeom prst="roundRect">
            <a:avLst/>
          </a:prstGeom>
          <a:ln w="3175">
            <a:prstDash val="lgDashDotDot"/>
          </a:ln>
        </p:spPr>
        <p:style>
          <a:lnRef idx="2">
            <a:schemeClr val="dk1"/>
          </a:lnRef>
          <a:fillRef idx="1">
            <a:schemeClr val="lt1"/>
          </a:fillRef>
          <a:effectRef idx="0">
            <a:schemeClr val="dk1"/>
          </a:effectRef>
          <a:fontRef idx="minor">
            <a:schemeClr val="dk1"/>
          </a:fontRef>
        </p:style>
        <p:txBody>
          <a:bodyPr rtlCol="0" anchor="ctr"/>
          <a:lstStyle/>
          <a:p>
            <a:pPr algn="ctr"/>
            <a:r>
              <a:rPr lang="fa-IR" sz="2400" dirty="0">
                <a:cs typeface="B Mitra" pitchFamily="2" charset="-78"/>
              </a:rPr>
              <a:t>نماز</a:t>
            </a:r>
            <a:endParaRPr lang="en-US" sz="2400" dirty="0">
              <a:cs typeface="B Mitra" pitchFamily="2" charset="-78"/>
            </a:endParaRPr>
          </a:p>
        </p:txBody>
      </p:sp>
      <p:sp>
        <p:nvSpPr>
          <p:cNvPr id="17" name="Rounded Rectangle 16"/>
          <p:cNvSpPr/>
          <p:nvPr/>
        </p:nvSpPr>
        <p:spPr>
          <a:xfrm>
            <a:off x="1979712" y="4535060"/>
            <a:ext cx="2664296" cy="491904"/>
          </a:xfrm>
          <a:prstGeom prst="roundRect">
            <a:avLst/>
          </a:prstGeom>
          <a:ln w="3175">
            <a:prstDash val="lgDashDotDot"/>
          </a:ln>
        </p:spPr>
        <p:style>
          <a:lnRef idx="2">
            <a:schemeClr val="dk1"/>
          </a:lnRef>
          <a:fillRef idx="1">
            <a:schemeClr val="lt1"/>
          </a:fillRef>
          <a:effectRef idx="0">
            <a:schemeClr val="dk1"/>
          </a:effectRef>
          <a:fontRef idx="minor">
            <a:schemeClr val="dk1"/>
          </a:fontRef>
        </p:style>
        <p:txBody>
          <a:bodyPr rtlCol="0" anchor="ctr"/>
          <a:lstStyle/>
          <a:p>
            <a:pPr algn="ctr"/>
            <a:r>
              <a:rPr lang="fa-IR" sz="2400" dirty="0">
                <a:cs typeface="B Mitra" pitchFamily="2" charset="-78"/>
              </a:rPr>
              <a:t>خدا را باید پرستش کرد</a:t>
            </a:r>
            <a:endParaRPr lang="en-US" sz="2400" dirty="0">
              <a:cs typeface="B Mitra" pitchFamily="2" charset="-78"/>
            </a:endParaRPr>
          </a:p>
        </p:txBody>
      </p:sp>
      <p:sp>
        <p:nvSpPr>
          <p:cNvPr id="18" name="Rounded Rectangle 17"/>
          <p:cNvSpPr/>
          <p:nvPr/>
        </p:nvSpPr>
        <p:spPr>
          <a:xfrm>
            <a:off x="1991379" y="5384334"/>
            <a:ext cx="2664296" cy="491904"/>
          </a:xfrm>
          <a:prstGeom prst="roundRect">
            <a:avLst/>
          </a:prstGeom>
          <a:ln w="3175">
            <a:prstDash val="lgDashDotDot"/>
          </a:ln>
        </p:spPr>
        <p:style>
          <a:lnRef idx="2">
            <a:schemeClr val="dk1"/>
          </a:lnRef>
          <a:fillRef idx="1">
            <a:schemeClr val="lt1"/>
          </a:fillRef>
          <a:effectRef idx="0">
            <a:schemeClr val="dk1"/>
          </a:effectRef>
          <a:fontRef idx="minor">
            <a:schemeClr val="dk1"/>
          </a:fontRef>
        </p:style>
        <p:txBody>
          <a:bodyPr rtlCol="0" anchor="ctr"/>
          <a:lstStyle/>
          <a:p>
            <a:pPr algn="ctr"/>
            <a:r>
              <a:rPr lang="fa-IR" sz="2400" dirty="0">
                <a:cs typeface="B Mitra" pitchFamily="2" charset="-78"/>
              </a:rPr>
              <a:t>خدا</a:t>
            </a:r>
            <a:r>
              <a:rPr lang="fa-IR" dirty="0" smtClean="0"/>
              <a:t> </a:t>
            </a:r>
            <a:r>
              <a:rPr lang="fa-IR" sz="2400" dirty="0">
                <a:cs typeface="B Mitra" pitchFamily="2" charset="-78"/>
              </a:rPr>
              <a:t>هست</a:t>
            </a:r>
            <a:endParaRPr lang="en-US" sz="2400" dirty="0">
              <a:cs typeface="B Mitra" pitchFamily="2" charset="-78"/>
            </a:endParaRPr>
          </a:p>
        </p:txBody>
      </p:sp>
      <p:cxnSp>
        <p:nvCxnSpPr>
          <p:cNvPr id="11" name="Curved Connector 10"/>
          <p:cNvCxnSpPr>
            <a:stCxn id="2" idx="1"/>
            <a:endCxn id="17" idx="1"/>
          </p:cNvCxnSpPr>
          <p:nvPr/>
        </p:nvCxnSpPr>
        <p:spPr>
          <a:xfrm rot="10800000" flipV="1">
            <a:off x="1979712" y="3890976"/>
            <a:ext cx="12700" cy="890036"/>
          </a:xfrm>
          <a:prstGeom prst="curvedConnector3">
            <a:avLst>
              <a:gd name="adj1" fmla="val 1800000"/>
            </a:avLst>
          </a:prstGeom>
          <a:ln>
            <a:headEnd type="arrow"/>
            <a:tailEnd type="arrow"/>
          </a:ln>
        </p:spPr>
        <p:style>
          <a:lnRef idx="2">
            <a:schemeClr val="accent2"/>
          </a:lnRef>
          <a:fillRef idx="0">
            <a:schemeClr val="accent2"/>
          </a:fillRef>
          <a:effectRef idx="1">
            <a:schemeClr val="accent2"/>
          </a:effectRef>
          <a:fontRef idx="minor">
            <a:schemeClr val="tx1"/>
          </a:fontRef>
        </p:style>
      </p:cxnSp>
      <p:cxnSp>
        <p:nvCxnSpPr>
          <p:cNvPr id="20" name="Curved Connector 19"/>
          <p:cNvCxnSpPr>
            <a:stCxn id="17" idx="1"/>
            <a:endCxn id="18" idx="1"/>
          </p:cNvCxnSpPr>
          <p:nvPr/>
        </p:nvCxnSpPr>
        <p:spPr>
          <a:xfrm rot="10800000" flipH="1" flipV="1">
            <a:off x="1979711" y="4781012"/>
            <a:ext cx="11667" cy="849274"/>
          </a:xfrm>
          <a:prstGeom prst="curvedConnector3">
            <a:avLst>
              <a:gd name="adj1" fmla="val -1959373"/>
            </a:avLst>
          </a:prstGeom>
          <a:ln>
            <a:headEnd type="arrow"/>
            <a:tailEnd type="arrow"/>
          </a:ln>
        </p:spPr>
        <p:style>
          <a:lnRef idx="2">
            <a:schemeClr val="accent2"/>
          </a:lnRef>
          <a:fillRef idx="0">
            <a:schemeClr val="accent2"/>
          </a:fillRef>
          <a:effectRef idx="1">
            <a:schemeClr val="accent2"/>
          </a:effectRef>
          <a:fontRef idx="minor">
            <a:schemeClr val="tx1"/>
          </a:fontRef>
        </p:style>
      </p:cxnSp>
      <p:sp>
        <p:nvSpPr>
          <p:cNvPr id="19" name="Slide Number Placeholder 18"/>
          <p:cNvSpPr>
            <a:spLocks noGrp="1"/>
          </p:cNvSpPr>
          <p:nvPr>
            <p:ph type="sldNum" sz="quarter" idx="12"/>
          </p:nvPr>
        </p:nvSpPr>
        <p:spPr/>
        <p:txBody>
          <a:bodyPr/>
          <a:lstStyle/>
          <a:p>
            <a:pPr>
              <a:defRPr/>
            </a:pPr>
            <a:fld id="{9FE7A562-3A7C-46B9-B08C-4C3F2DB2A2B0}" type="slidenum">
              <a:rPr lang="fa-IR" smtClean="0"/>
              <a:pPr>
                <a:defRPr/>
              </a:pPr>
              <a:t>27</a:t>
            </a:fld>
            <a:endParaRPr lang="fa-IR"/>
          </a:p>
        </p:txBody>
      </p:sp>
      <p:sp>
        <p:nvSpPr>
          <p:cNvPr id="21" name="Rounded Rectangle 20"/>
          <p:cNvSpPr/>
          <p:nvPr/>
        </p:nvSpPr>
        <p:spPr>
          <a:xfrm>
            <a:off x="-2664296" y="3429000"/>
            <a:ext cx="2664296" cy="491904"/>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fa-IR" sz="2400" dirty="0" smtClean="0">
                <a:cs typeface="B Mitra" pitchFamily="2" charset="-78"/>
              </a:rPr>
              <a:t>چاپلوسی و تملق مخلوق</a:t>
            </a:r>
            <a:endParaRPr lang="en-US" sz="2400" dirty="0">
              <a:cs typeface="B Mitra" pitchFamily="2" charset="-78"/>
            </a:endParaRPr>
          </a:p>
        </p:txBody>
      </p:sp>
    </p:spTree>
    <p:extLst>
      <p:ext uri="{BB962C8B-B14F-4D97-AF65-F5344CB8AC3E}">
        <p14:creationId xmlns="" xmlns:p14="http://schemas.microsoft.com/office/powerpoint/2010/main" val="2225288955"/>
      </p:ext>
    </p:extLst>
  </p:cSld>
  <p:clrMapOvr>
    <a:masterClrMapping/>
  </p:clrMapOvr>
  <p:transition advClick="0" advTm="1732">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path" presetSubtype="0" accel="50000" decel="50000" fill="hold" grpId="0" nodeType="clickEffect">
                                  <p:stCondLst>
                                    <p:cond delay="0"/>
                                  </p:stCondLst>
                                  <p:childTnLst>
                                    <p:animMotion origin="layout" path="M 1.66667E-6 2.02312E-6 L -0.61424 -0.02104 " pathEditMode="relative" rAng="0" ptsTypes="AA">
                                      <p:cBhvr>
                                        <p:cTn id="6" dur="2000" fill="hold"/>
                                        <p:tgtEl>
                                          <p:spTgt spid="2"/>
                                        </p:tgtEl>
                                        <p:attrNameLst>
                                          <p:attrName>ppt_x</p:attrName>
                                          <p:attrName>ppt_y</p:attrName>
                                        </p:attrNameLst>
                                      </p:cBhvr>
                                      <p:rCtr x="-307" y="-11"/>
                                    </p:animMotion>
                                  </p:childTnLst>
                                </p:cTn>
                              </p:par>
                            </p:childTnLst>
                          </p:cTn>
                        </p:par>
                        <p:par>
                          <p:cTn id="7" fill="hold">
                            <p:stCondLst>
                              <p:cond delay="2000"/>
                            </p:stCondLst>
                            <p:childTnLst>
                              <p:par>
                                <p:cTn id="8" presetID="63" presetClass="path" presetSubtype="0" accel="50000" decel="50000" fill="hold" grpId="0" nodeType="afterEffect">
                                  <p:stCondLst>
                                    <p:cond delay="0"/>
                                  </p:stCondLst>
                                  <p:childTnLst>
                                    <p:animMotion origin="layout" path="M 0.15347 0.00601 L 0.51962 0.03769 " pathEditMode="relative" rAng="0" ptsTypes="AA">
                                      <p:cBhvr>
                                        <p:cTn id="9" dur="2000" fill="hold"/>
                                        <p:tgtEl>
                                          <p:spTgt spid="21"/>
                                        </p:tgtEl>
                                        <p:attrNameLst>
                                          <p:attrName>ppt_x</p:attrName>
                                          <p:attrName>ppt_y</p:attrName>
                                        </p:attrNameLst>
                                      </p:cBhvr>
                                      <p:rCtr x="183" y="1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1"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6" name="Slide Number Placeholder 5"/>
          <p:cNvSpPr>
            <a:spLocks noGrp="1"/>
          </p:cNvSpPr>
          <p:nvPr>
            <p:ph type="sldNum" sz="quarter" idx="12"/>
          </p:nvPr>
        </p:nvSpPr>
        <p:spPr/>
        <p:txBody>
          <a:bodyPr/>
          <a:lstStyle/>
          <a:p>
            <a:pPr>
              <a:defRPr/>
            </a:pPr>
            <a:fld id="{9FE7A562-3A7C-46B9-B08C-4C3F2DB2A2B0}" type="slidenum">
              <a:rPr lang="fa-IR" smtClean="0"/>
              <a:pPr>
                <a:defRPr/>
              </a:pPr>
              <a:t>28</a:t>
            </a:fld>
            <a:endParaRPr lang="fa-IR"/>
          </a:p>
        </p:txBody>
      </p:sp>
      <p:sp>
        <p:nvSpPr>
          <p:cNvPr id="10" name="Rounded Rectangle 9"/>
          <p:cNvSpPr/>
          <p:nvPr/>
        </p:nvSpPr>
        <p:spPr>
          <a:xfrm>
            <a:off x="1259632" y="2348880"/>
            <a:ext cx="6768752" cy="201622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dirty="0" smtClean="0">
                <a:cs typeface="B Mitra" pitchFamily="2" charset="-78"/>
              </a:rPr>
              <a:t>حال </a:t>
            </a:r>
            <a:r>
              <a:rPr lang="fa-IR" sz="3200" b="1" dirty="0" smtClean="0">
                <a:solidFill>
                  <a:srgbClr val="FF0000"/>
                </a:solidFill>
                <a:cs typeface="B Mitra" pitchFamily="2" charset="-78"/>
              </a:rPr>
              <a:t>روش مناسب </a:t>
            </a:r>
            <a:r>
              <a:rPr lang="fa-IR" sz="3200" dirty="0" smtClean="0">
                <a:cs typeface="B Mitra" pitchFamily="2" charset="-78"/>
              </a:rPr>
              <a:t>جهت تبیین شاخص ها چیست؟</a:t>
            </a:r>
          </a:p>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4" name="TextBox 3"/>
          <p:cNvSpPr txBox="1"/>
          <p:nvPr/>
        </p:nvSpPr>
        <p:spPr>
          <a:xfrm>
            <a:off x="685800" y="1371600"/>
            <a:ext cx="7543800" cy="2308324"/>
          </a:xfrm>
          <a:prstGeom prst="rect">
            <a:avLst/>
          </a:prstGeom>
          <a:noFill/>
        </p:spPr>
        <p:txBody>
          <a:bodyPr wrap="square" rtlCol="0">
            <a:spAutoFit/>
          </a:bodyPr>
          <a:lstStyle/>
          <a:p>
            <a:pPr algn="just" rtl="1"/>
            <a:r>
              <a:rPr lang="fa-IR" sz="2400" dirty="0" smtClean="0">
                <a:cs typeface="B Mitra" pitchFamily="2" charset="-78"/>
              </a:rPr>
              <a:t>بیانات مقام معظم رهبری دام ظله در جمع طلاب قم-1389</a:t>
            </a:r>
            <a:endParaRPr lang="en-US" sz="2400" dirty="0" smtClean="0">
              <a:cs typeface="B Mitra" pitchFamily="2" charset="-78"/>
            </a:endParaRPr>
          </a:p>
          <a:p>
            <a:pPr algn="just" rtl="1"/>
            <a:r>
              <a:rPr lang="fa-IR" sz="2400" dirty="0" smtClean="0">
                <a:cs typeface="B Mitra" pitchFamily="2" charset="-78"/>
              </a:rPr>
              <a:t>این علوم انسانى‌اى که امروز رائج است، محتواهائى دارد که </a:t>
            </a:r>
            <a:r>
              <a:rPr lang="fa-IR" sz="2400" dirty="0" smtClean="0">
                <a:solidFill>
                  <a:srgbClr val="FF0000"/>
                </a:solidFill>
                <a:cs typeface="B Mitra" pitchFamily="2" charset="-78"/>
              </a:rPr>
              <a:t>ماهیتاً</a:t>
            </a:r>
            <a:r>
              <a:rPr lang="fa-IR" sz="2400" dirty="0" smtClean="0">
                <a:cs typeface="B Mitra" pitchFamily="2" charset="-78"/>
              </a:rPr>
              <a:t> معارض و مخالف با حرکت اسلامى(در جهت </a:t>
            </a:r>
            <a:r>
              <a:rPr lang="fa-IR" sz="2400" dirty="0" smtClean="0">
                <a:solidFill>
                  <a:srgbClr val="FF0000"/>
                </a:solidFill>
                <a:cs typeface="B Mitra" pitchFamily="2" charset="-78"/>
              </a:rPr>
              <a:t>پیشرفت</a:t>
            </a:r>
            <a:r>
              <a:rPr lang="fa-IR" sz="2400" dirty="0" smtClean="0">
                <a:cs typeface="B Mitra" pitchFamily="2" charset="-78"/>
              </a:rPr>
              <a:t>) و نظام اسلامى است؛ متکى بر جهان‌بینى دیگرى است؛ حرف دیگرى دارد، هدف دیگرى دارد. وقتى اینها رائج شد، مدیران بر اساس آنها تربیت میشوند؛ همین مدیران مى‌آیند در رأس دانشگاه، در رأس اقتصاد کشور، در رأس مسائل سیاسى داخلى، خارجى، امنیت، غیره و غیره قرار میگیرند</a:t>
            </a:r>
            <a:endParaRPr lang="en-US" sz="2400" dirty="0">
              <a:cs typeface="B Mitra" pitchFamily="2" charset="-78"/>
            </a:endParaRPr>
          </a:p>
        </p:txBody>
      </p:sp>
      <p:sp>
        <p:nvSpPr>
          <p:cNvPr id="6" name="Slide Number Placeholder 5"/>
          <p:cNvSpPr>
            <a:spLocks noGrp="1"/>
          </p:cNvSpPr>
          <p:nvPr>
            <p:ph type="sldNum" sz="quarter" idx="12"/>
          </p:nvPr>
        </p:nvSpPr>
        <p:spPr/>
        <p:txBody>
          <a:bodyPr/>
          <a:lstStyle/>
          <a:p>
            <a:pPr>
              <a:defRPr/>
            </a:pPr>
            <a:fld id="{9FE7A562-3A7C-46B9-B08C-4C3F2DB2A2B0}" type="slidenum">
              <a:rPr lang="fa-IR" smtClean="0"/>
              <a:pPr>
                <a:defRPr/>
              </a:pPr>
              <a:t>29</a:t>
            </a:fld>
            <a:endParaRPr lang="fa-IR"/>
          </a:p>
        </p:txBody>
      </p:sp>
      <p:sp>
        <p:nvSpPr>
          <p:cNvPr id="8" name="Rounded Rectangle 7"/>
          <p:cNvSpPr/>
          <p:nvPr/>
        </p:nvSpPr>
        <p:spPr>
          <a:xfrm>
            <a:off x="2915816" y="476672"/>
            <a:ext cx="5184576"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fa-IR" sz="3200" dirty="0" smtClean="0">
                <a:cs typeface="B Mitra" pitchFamily="2" charset="-78"/>
              </a:rPr>
              <a:t> لزوم نظرداشت ارزشها و پرهیز از علم زدگی</a:t>
            </a:r>
            <a:endParaRPr lang="en-US" sz="3200" dirty="0">
              <a:cs typeface="B Mitra" pitchFamily="2" charset="-78"/>
            </a:endParaRPr>
          </a:p>
        </p:txBody>
      </p:sp>
      <p:sp>
        <p:nvSpPr>
          <p:cNvPr id="9" name="Minus 8"/>
          <p:cNvSpPr/>
          <p:nvPr/>
        </p:nvSpPr>
        <p:spPr>
          <a:xfrm>
            <a:off x="7884368" y="548680"/>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4" name="Rounded Rectangle 3"/>
          <p:cNvSpPr/>
          <p:nvPr/>
        </p:nvSpPr>
        <p:spPr>
          <a:xfrm>
            <a:off x="3059832" y="476672"/>
            <a:ext cx="5040560"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fa-IR" sz="3200" dirty="0" smtClean="0">
                <a:cs typeface="B Mitra" pitchFamily="2" charset="-78"/>
              </a:rPr>
              <a:t> پیشرفت؛ چرا واژه ای مغایر با توسعه؟</a:t>
            </a:r>
            <a:endParaRPr lang="en-US" sz="3200" dirty="0">
              <a:cs typeface="B Mitra" pitchFamily="2" charset="-78"/>
            </a:endParaRPr>
          </a:p>
        </p:txBody>
      </p:sp>
      <p:sp>
        <p:nvSpPr>
          <p:cNvPr id="7" name="Minus 6"/>
          <p:cNvSpPr/>
          <p:nvPr/>
        </p:nvSpPr>
        <p:spPr>
          <a:xfrm>
            <a:off x="7884368" y="548680"/>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p>
            <a:pPr>
              <a:defRPr/>
            </a:pPr>
            <a:fld id="{9FE7A562-3A7C-46B9-B08C-4C3F2DB2A2B0}" type="slidenum">
              <a:rPr lang="fa-IR" smtClean="0"/>
              <a:pPr>
                <a:defRPr/>
              </a:pPr>
              <a:t>3</a:t>
            </a:fld>
            <a:endParaRPr lang="fa-IR"/>
          </a:p>
        </p:txBody>
      </p:sp>
      <p:grpSp>
        <p:nvGrpSpPr>
          <p:cNvPr id="23" name="Group 22"/>
          <p:cNvGrpSpPr/>
          <p:nvPr/>
        </p:nvGrpSpPr>
        <p:grpSpPr>
          <a:xfrm>
            <a:off x="4355976" y="1484784"/>
            <a:ext cx="3816424" cy="576064"/>
            <a:chOff x="4355976" y="1484784"/>
            <a:chExt cx="3816424" cy="576064"/>
          </a:xfrm>
        </p:grpSpPr>
        <p:sp>
          <p:nvSpPr>
            <p:cNvPr id="8" name="Rounded Rectangle 7"/>
            <p:cNvSpPr/>
            <p:nvPr/>
          </p:nvSpPr>
          <p:spPr>
            <a:xfrm>
              <a:off x="4355976" y="1484784"/>
              <a:ext cx="3384376" cy="36004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a-IR" sz="2400" dirty="0" smtClean="0">
                  <a:cs typeface="B Mitra" pitchFamily="2" charset="-78"/>
                </a:rPr>
                <a:t>وظیفه ما در قبال روند توسعه؟</a:t>
              </a:r>
              <a:endParaRPr lang="en-US" sz="2400" dirty="0">
                <a:cs typeface="B Mitra" pitchFamily="2" charset="-78"/>
              </a:endParaRPr>
            </a:p>
          </p:txBody>
        </p:sp>
        <p:sp>
          <p:nvSpPr>
            <p:cNvPr id="15" name="Chevron 14"/>
            <p:cNvSpPr/>
            <p:nvPr/>
          </p:nvSpPr>
          <p:spPr>
            <a:xfrm rot="5400000">
              <a:off x="7668344" y="1556792"/>
              <a:ext cx="576064" cy="432048"/>
            </a:xfrm>
            <a:prstGeom prst="chevron">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solidFill>
                  <a:schemeClr val="tx1"/>
                </a:solidFill>
              </a:endParaRPr>
            </a:p>
          </p:txBody>
        </p:sp>
      </p:grpSp>
      <p:grpSp>
        <p:nvGrpSpPr>
          <p:cNvPr id="24" name="Group 23"/>
          <p:cNvGrpSpPr/>
          <p:nvPr/>
        </p:nvGrpSpPr>
        <p:grpSpPr>
          <a:xfrm>
            <a:off x="4355976" y="2060848"/>
            <a:ext cx="3816424" cy="576064"/>
            <a:chOff x="4355976" y="2060848"/>
            <a:chExt cx="3816424" cy="576064"/>
          </a:xfrm>
        </p:grpSpPr>
        <p:sp>
          <p:nvSpPr>
            <p:cNvPr id="9" name="Rounded Rectangle 8"/>
            <p:cNvSpPr/>
            <p:nvPr/>
          </p:nvSpPr>
          <p:spPr>
            <a:xfrm>
              <a:off x="4355976" y="2060848"/>
              <a:ext cx="3384376" cy="36004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a-IR" sz="2400" dirty="0" smtClean="0">
                  <a:cs typeface="B Mitra" pitchFamily="2" charset="-78"/>
                </a:rPr>
                <a:t>خط </a:t>
              </a:r>
              <a:r>
                <a:rPr lang="fa-IR" sz="2400" dirty="0" smtClean="0">
                  <a:cs typeface="B Mitra" pitchFamily="2" charset="-78"/>
                </a:rPr>
                <a:t>مشی گذاری در مسیر پیشرفت</a:t>
              </a:r>
              <a:endParaRPr lang="en-US" sz="2400" dirty="0">
                <a:cs typeface="B Mitra" pitchFamily="2" charset="-78"/>
              </a:endParaRPr>
            </a:p>
          </p:txBody>
        </p:sp>
        <p:sp>
          <p:nvSpPr>
            <p:cNvPr id="16" name="Chevron 15"/>
            <p:cNvSpPr/>
            <p:nvPr/>
          </p:nvSpPr>
          <p:spPr>
            <a:xfrm rot="5400000">
              <a:off x="7668344" y="2132856"/>
              <a:ext cx="576064" cy="432048"/>
            </a:xfrm>
            <a:prstGeom prst="chevron">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solidFill>
                  <a:schemeClr val="tx1"/>
                </a:solidFill>
              </a:endParaRPr>
            </a:p>
          </p:txBody>
        </p:sp>
      </p:grpSp>
      <p:grpSp>
        <p:nvGrpSpPr>
          <p:cNvPr id="25" name="Group 24"/>
          <p:cNvGrpSpPr/>
          <p:nvPr/>
        </p:nvGrpSpPr>
        <p:grpSpPr>
          <a:xfrm>
            <a:off x="4427984" y="2636912"/>
            <a:ext cx="3744416" cy="576064"/>
            <a:chOff x="4355976" y="2636912"/>
            <a:chExt cx="3744416" cy="576064"/>
          </a:xfrm>
        </p:grpSpPr>
        <p:sp>
          <p:nvSpPr>
            <p:cNvPr id="11" name="Rounded Rectangle 10"/>
            <p:cNvSpPr/>
            <p:nvPr/>
          </p:nvSpPr>
          <p:spPr>
            <a:xfrm>
              <a:off x="4355976" y="2636912"/>
              <a:ext cx="3312368" cy="36004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a-IR" sz="2400" dirty="0" smtClean="0">
                  <a:cs typeface="B Mitra" pitchFamily="2" charset="-78"/>
                </a:rPr>
                <a:t>جایگاه ارزیابی خط مشی</a:t>
              </a:r>
              <a:endParaRPr lang="en-US" sz="2400" dirty="0">
                <a:cs typeface="B Mitra" pitchFamily="2" charset="-78"/>
              </a:endParaRPr>
            </a:p>
          </p:txBody>
        </p:sp>
        <p:sp>
          <p:nvSpPr>
            <p:cNvPr id="17" name="Chevron 16"/>
            <p:cNvSpPr/>
            <p:nvPr/>
          </p:nvSpPr>
          <p:spPr>
            <a:xfrm rot="5400000">
              <a:off x="7596336" y="2708920"/>
              <a:ext cx="576064" cy="432048"/>
            </a:xfrm>
            <a:prstGeom prst="chevron">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solidFill>
                  <a:schemeClr val="tx1"/>
                </a:solidFill>
              </a:endParaRPr>
            </a:p>
          </p:txBody>
        </p:sp>
      </p:grpSp>
      <p:grpSp>
        <p:nvGrpSpPr>
          <p:cNvPr id="26" name="Group 25"/>
          <p:cNvGrpSpPr/>
          <p:nvPr/>
        </p:nvGrpSpPr>
        <p:grpSpPr>
          <a:xfrm>
            <a:off x="3131840" y="3212976"/>
            <a:ext cx="5040560" cy="576064"/>
            <a:chOff x="3059832" y="3212976"/>
            <a:chExt cx="5040560" cy="576064"/>
          </a:xfrm>
        </p:grpSpPr>
        <p:sp>
          <p:nvSpPr>
            <p:cNvPr id="12" name="Rounded Rectangle 11"/>
            <p:cNvSpPr/>
            <p:nvPr/>
          </p:nvSpPr>
          <p:spPr>
            <a:xfrm>
              <a:off x="3059832" y="3212976"/>
              <a:ext cx="4608512" cy="36004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a-IR" sz="2400" dirty="0" smtClean="0">
                  <a:cs typeface="B Mitra" pitchFamily="2" charset="-78"/>
                </a:rPr>
                <a:t>لزوم تدوین شاخصهای پیشرفت در جهت ارزیابی </a:t>
              </a:r>
              <a:endParaRPr lang="en-US" sz="2400" dirty="0">
                <a:cs typeface="B Mitra" pitchFamily="2" charset="-78"/>
              </a:endParaRPr>
            </a:p>
          </p:txBody>
        </p:sp>
        <p:sp>
          <p:nvSpPr>
            <p:cNvPr id="19" name="Chevron 18"/>
            <p:cNvSpPr/>
            <p:nvPr/>
          </p:nvSpPr>
          <p:spPr>
            <a:xfrm rot="5400000">
              <a:off x="7596336" y="3284984"/>
              <a:ext cx="576064" cy="432048"/>
            </a:xfrm>
            <a:prstGeom prst="chevron">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solidFill>
                  <a:schemeClr val="tx1"/>
                </a:solidFill>
              </a:endParaRPr>
            </a:p>
          </p:txBody>
        </p:sp>
      </p:grpSp>
      <p:grpSp>
        <p:nvGrpSpPr>
          <p:cNvPr id="30" name="Group 29"/>
          <p:cNvGrpSpPr/>
          <p:nvPr/>
        </p:nvGrpSpPr>
        <p:grpSpPr>
          <a:xfrm>
            <a:off x="3059832" y="3789040"/>
            <a:ext cx="5112567" cy="576065"/>
            <a:chOff x="3059832" y="3789040"/>
            <a:chExt cx="5112567" cy="576065"/>
          </a:xfrm>
        </p:grpSpPr>
        <p:sp>
          <p:nvSpPr>
            <p:cNvPr id="13" name="Rounded Rectangle 12"/>
            <p:cNvSpPr/>
            <p:nvPr/>
          </p:nvSpPr>
          <p:spPr>
            <a:xfrm>
              <a:off x="3059832" y="3789040"/>
              <a:ext cx="4692935" cy="36004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a-IR" sz="2400" dirty="0" smtClean="0">
                  <a:cs typeface="B Mitra" pitchFamily="2" charset="-78"/>
                </a:rPr>
                <a:t>لزوم اتخاذ روش مناسب جهت تدوین شاخص</a:t>
              </a:r>
              <a:endParaRPr lang="en-US" sz="2400" dirty="0">
                <a:cs typeface="B Mitra" pitchFamily="2" charset="-78"/>
              </a:endParaRPr>
            </a:p>
          </p:txBody>
        </p:sp>
        <p:sp>
          <p:nvSpPr>
            <p:cNvPr id="20" name="Chevron 19"/>
            <p:cNvSpPr/>
            <p:nvPr/>
          </p:nvSpPr>
          <p:spPr>
            <a:xfrm rot="5400000">
              <a:off x="7674551" y="3867257"/>
              <a:ext cx="576064" cy="419632"/>
            </a:xfrm>
            <a:prstGeom prst="chevron">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solidFill>
                  <a:schemeClr val="tx1"/>
                </a:solidFill>
              </a:endParaRPr>
            </a:p>
          </p:txBody>
        </p:sp>
      </p:grpSp>
      <p:grpSp>
        <p:nvGrpSpPr>
          <p:cNvPr id="31" name="Group 30"/>
          <p:cNvGrpSpPr/>
          <p:nvPr/>
        </p:nvGrpSpPr>
        <p:grpSpPr>
          <a:xfrm>
            <a:off x="3059832" y="4365104"/>
            <a:ext cx="5112566" cy="576065"/>
            <a:chOff x="3059832" y="4365104"/>
            <a:chExt cx="5112566" cy="576065"/>
          </a:xfrm>
        </p:grpSpPr>
        <p:sp>
          <p:nvSpPr>
            <p:cNvPr id="14" name="Rounded Rectangle 13"/>
            <p:cNvSpPr/>
            <p:nvPr/>
          </p:nvSpPr>
          <p:spPr>
            <a:xfrm>
              <a:off x="3059832" y="4365104"/>
              <a:ext cx="4692935" cy="36004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a-IR" sz="2400" dirty="0" smtClean="0">
                  <a:cs typeface="B Mitra" pitchFamily="2" charset="-78"/>
                </a:rPr>
                <a:t>کژکارکردهای اتخاذ روش نامناسب و مکانیزم اثر</a:t>
              </a:r>
              <a:endParaRPr lang="en-US" sz="2400" dirty="0">
                <a:cs typeface="B Mitra" pitchFamily="2" charset="-78"/>
              </a:endParaRPr>
            </a:p>
          </p:txBody>
        </p:sp>
        <p:sp>
          <p:nvSpPr>
            <p:cNvPr id="21" name="Chevron 20"/>
            <p:cNvSpPr/>
            <p:nvPr/>
          </p:nvSpPr>
          <p:spPr>
            <a:xfrm rot="5400000">
              <a:off x="7668343" y="4437113"/>
              <a:ext cx="576064" cy="432047"/>
            </a:xfrm>
            <a:prstGeom prst="chevron">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solidFill>
                  <a:schemeClr val="tx1"/>
                </a:solidFill>
              </a:endParaRPr>
            </a:p>
          </p:txBody>
        </p:sp>
      </p:grpSp>
      <p:grpSp>
        <p:nvGrpSpPr>
          <p:cNvPr id="32" name="Group 31"/>
          <p:cNvGrpSpPr/>
          <p:nvPr/>
        </p:nvGrpSpPr>
        <p:grpSpPr>
          <a:xfrm>
            <a:off x="3059832" y="4869160"/>
            <a:ext cx="5112567" cy="576065"/>
            <a:chOff x="3059832" y="4869160"/>
            <a:chExt cx="5112567" cy="576065"/>
          </a:xfrm>
        </p:grpSpPr>
        <p:sp>
          <p:nvSpPr>
            <p:cNvPr id="18" name="Rounded Rectangle 17"/>
            <p:cNvSpPr/>
            <p:nvPr/>
          </p:nvSpPr>
          <p:spPr>
            <a:xfrm>
              <a:off x="3059832" y="4869160"/>
              <a:ext cx="4692935" cy="36004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a-IR" sz="2400" dirty="0" smtClean="0">
                  <a:cs typeface="B Mitra" pitchFamily="2" charset="-78"/>
                </a:rPr>
                <a:t>روش مناسب استخراج شاخص های پیشرفت</a:t>
              </a:r>
              <a:endParaRPr lang="en-US" sz="2400" dirty="0">
                <a:cs typeface="B Mitra" pitchFamily="2" charset="-78"/>
              </a:endParaRPr>
            </a:p>
          </p:txBody>
        </p:sp>
        <p:sp>
          <p:nvSpPr>
            <p:cNvPr id="22" name="Chevron 21"/>
            <p:cNvSpPr/>
            <p:nvPr/>
          </p:nvSpPr>
          <p:spPr>
            <a:xfrm rot="5400000">
              <a:off x="7674551" y="4947377"/>
              <a:ext cx="576064" cy="419632"/>
            </a:xfrm>
            <a:prstGeom prst="chevron">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solidFill>
                  <a:schemeClr val="tx1"/>
                </a:solidFill>
              </a:endParaRPr>
            </a:p>
          </p:txBody>
        </p:sp>
      </p:grpSp>
    </p:spTree>
  </p:cSld>
  <p:clrMapOvr>
    <a:masterClrMapping/>
  </p:clrMapOvr>
  <p:transition advClick="0" advTm="1732">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ox(in)">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box(in)">
                                      <p:cBhvr>
                                        <p:cTn id="12" dur="5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box(in)">
                                      <p:cBhvr>
                                        <p:cTn id="17" dur="500"/>
                                        <p:tgtEl>
                                          <p:spTgt spid="2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box(in)">
                                      <p:cBhvr>
                                        <p:cTn id="22" dur="500"/>
                                        <p:tgtEl>
                                          <p:spTgt spid="26"/>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box(in)">
                                      <p:cBhvr>
                                        <p:cTn id="27" dur="500"/>
                                        <p:tgtEl>
                                          <p:spTgt spid="26"/>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30"/>
                                        </p:tgtEl>
                                        <p:attrNameLst>
                                          <p:attrName>style.visibility</p:attrName>
                                        </p:attrNameLst>
                                      </p:cBhvr>
                                      <p:to>
                                        <p:strVal val="visible"/>
                                      </p:to>
                                    </p:set>
                                    <p:animEffect transition="in" filter="box(in)">
                                      <p:cBhvr>
                                        <p:cTn id="32" dur="500"/>
                                        <p:tgtEl>
                                          <p:spTgt spid="30"/>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31"/>
                                        </p:tgtEl>
                                        <p:attrNameLst>
                                          <p:attrName>style.visibility</p:attrName>
                                        </p:attrNameLst>
                                      </p:cBhvr>
                                      <p:to>
                                        <p:strVal val="visible"/>
                                      </p:to>
                                    </p:set>
                                    <p:animEffect transition="in" filter="box(in)">
                                      <p:cBhvr>
                                        <p:cTn id="37" dur="500"/>
                                        <p:tgtEl>
                                          <p:spTgt spid="31"/>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32"/>
                                        </p:tgtEl>
                                        <p:attrNameLst>
                                          <p:attrName>style.visibility</p:attrName>
                                        </p:attrNameLst>
                                      </p:cBhvr>
                                      <p:to>
                                        <p:strVal val="visible"/>
                                      </p:to>
                                    </p:set>
                                    <p:animEffect transition="in" filter="box(in)">
                                      <p:cBhvr>
                                        <p:cTn id="42"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ounded Rectangle 34"/>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grpSp>
        <p:nvGrpSpPr>
          <p:cNvPr id="2" name="Group 3"/>
          <p:cNvGrpSpPr>
            <a:grpSpLocks/>
          </p:cNvGrpSpPr>
          <p:nvPr/>
        </p:nvGrpSpPr>
        <p:grpSpPr bwMode="auto">
          <a:xfrm>
            <a:off x="1219200" y="1752600"/>
            <a:ext cx="6657975" cy="3602038"/>
            <a:chOff x="737" y="8565"/>
            <a:chExt cx="9823" cy="4403"/>
          </a:xfrm>
        </p:grpSpPr>
        <p:sp>
          <p:nvSpPr>
            <p:cNvPr id="1028" name="AutoShape 4"/>
            <p:cNvSpPr>
              <a:spLocks noChangeArrowheads="1"/>
            </p:cNvSpPr>
            <p:nvPr/>
          </p:nvSpPr>
          <p:spPr bwMode="auto">
            <a:xfrm>
              <a:off x="737" y="8565"/>
              <a:ext cx="9823" cy="4403"/>
            </a:xfrm>
            <a:prstGeom prst="roundRect">
              <a:avLst>
                <a:gd name="adj" fmla="val 16667"/>
              </a:avLst>
            </a:prstGeom>
            <a:gradFill rotWithShape="0">
              <a:gsLst>
                <a:gs pos="0">
                  <a:srgbClr val="FFFFFF"/>
                </a:gs>
                <a:gs pos="100000">
                  <a:srgbClr val="B8CCE4"/>
                </a:gs>
              </a:gsLst>
              <a:lin ang="5400000" scaled="1"/>
            </a:grad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a:p>
          </p:txBody>
        </p:sp>
        <p:grpSp>
          <p:nvGrpSpPr>
            <p:cNvPr id="3" name="Group 5"/>
            <p:cNvGrpSpPr>
              <a:grpSpLocks/>
            </p:cNvGrpSpPr>
            <p:nvPr/>
          </p:nvGrpSpPr>
          <p:grpSpPr bwMode="auto">
            <a:xfrm>
              <a:off x="931" y="8756"/>
              <a:ext cx="9414" cy="3889"/>
              <a:chOff x="931" y="8756"/>
              <a:chExt cx="9414" cy="3889"/>
            </a:xfrm>
          </p:grpSpPr>
          <p:grpSp>
            <p:nvGrpSpPr>
              <p:cNvPr id="4" name="Group 6"/>
              <p:cNvGrpSpPr>
                <a:grpSpLocks/>
              </p:cNvGrpSpPr>
              <p:nvPr/>
            </p:nvGrpSpPr>
            <p:grpSpPr bwMode="auto">
              <a:xfrm>
                <a:off x="931" y="9004"/>
                <a:ext cx="9414" cy="3641"/>
                <a:chOff x="931" y="9004"/>
                <a:chExt cx="9414" cy="3641"/>
              </a:xfrm>
            </p:grpSpPr>
            <p:sp>
              <p:nvSpPr>
                <p:cNvPr id="1031" name="AutoShape 7"/>
                <p:cNvSpPr>
                  <a:spLocks noChangeArrowheads="1"/>
                </p:cNvSpPr>
                <p:nvPr/>
              </p:nvSpPr>
              <p:spPr bwMode="auto">
                <a:xfrm>
                  <a:off x="4866" y="9004"/>
                  <a:ext cx="2865" cy="646"/>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400" b="0" i="0" u="none" strike="noStrike" cap="none" normalizeH="0" baseline="0" smtClean="0">
                      <a:ln>
                        <a:noFill/>
                      </a:ln>
                      <a:solidFill>
                        <a:schemeClr val="tx1"/>
                      </a:solidFill>
                      <a:effectLst/>
                      <a:latin typeface="Calibri" pitchFamily="34" charset="0"/>
                      <a:ea typeface="Arial" pitchFamily="34" charset="0"/>
                      <a:cs typeface="B Lotus" pitchFamily="2" charset="-78"/>
                    </a:rPr>
                    <a:t>اصول متعارف</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2" name="AutoShape 8"/>
                <p:cNvSpPr>
                  <a:spLocks noChangeArrowheads="1"/>
                </p:cNvSpPr>
                <p:nvPr/>
              </p:nvSpPr>
              <p:spPr bwMode="auto">
                <a:xfrm>
                  <a:off x="5297" y="10542"/>
                  <a:ext cx="2004" cy="644"/>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400" b="0" i="0" u="none" strike="noStrike" cap="none" normalizeH="0" baseline="0" smtClean="0">
                      <a:ln>
                        <a:noFill/>
                      </a:ln>
                      <a:solidFill>
                        <a:schemeClr val="tx1"/>
                      </a:solidFill>
                      <a:effectLst/>
                      <a:latin typeface="Calibri" pitchFamily="34" charset="0"/>
                      <a:ea typeface="Arial" pitchFamily="34" charset="0"/>
                      <a:cs typeface="B Lotus" pitchFamily="2" charset="-78"/>
                    </a:rPr>
                    <a:t>اصول موضوعه</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3" name="AutoShape 9"/>
                <p:cNvSpPr>
                  <a:spLocks noChangeArrowheads="1"/>
                </p:cNvSpPr>
                <p:nvPr/>
              </p:nvSpPr>
              <p:spPr bwMode="auto">
                <a:xfrm>
                  <a:off x="5615" y="12001"/>
                  <a:ext cx="1506" cy="644"/>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400" b="0" i="0" u="none" strike="noStrike" cap="none" normalizeH="0" baseline="0" smtClean="0">
                      <a:ln>
                        <a:noFill/>
                      </a:ln>
                      <a:solidFill>
                        <a:schemeClr val="tx1"/>
                      </a:solidFill>
                      <a:effectLst/>
                      <a:latin typeface="Calibri" pitchFamily="34" charset="0"/>
                      <a:ea typeface="Arial" pitchFamily="34" charset="0"/>
                      <a:cs typeface="B Lotus" pitchFamily="2" charset="-78"/>
                    </a:rPr>
                    <a:t>اصول متداول</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4" name="AutoShape 10"/>
                <p:cNvSpPr>
                  <a:spLocks noChangeArrowheads="1"/>
                </p:cNvSpPr>
                <p:nvPr/>
              </p:nvSpPr>
              <p:spPr bwMode="auto">
                <a:xfrm>
                  <a:off x="3220" y="10542"/>
                  <a:ext cx="1117" cy="644"/>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5" name="AutoShape 11"/>
                <p:cNvSpPr>
                  <a:spLocks noChangeArrowheads="1"/>
                </p:cNvSpPr>
                <p:nvPr/>
              </p:nvSpPr>
              <p:spPr bwMode="auto">
                <a:xfrm>
                  <a:off x="8351" y="10543"/>
                  <a:ext cx="1117" cy="643"/>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6" name="AutoShape 12"/>
                <p:cNvSpPr>
                  <a:spLocks noChangeArrowheads="1"/>
                </p:cNvSpPr>
                <p:nvPr/>
              </p:nvSpPr>
              <p:spPr bwMode="auto">
                <a:xfrm>
                  <a:off x="4050" y="12001"/>
                  <a:ext cx="1118" cy="644"/>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7" name="AutoShape 13"/>
                <p:cNvSpPr>
                  <a:spLocks noChangeArrowheads="1"/>
                </p:cNvSpPr>
                <p:nvPr/>
              </p:nvSpPr>
              <p:spPr bwMode="auto">
                <a:xfrm>
                  <a:off x="7632" y="12000"/>
                  <a:ext cx="1119" cy="64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8" name="AutoShape 14"/>
                <p:cNvSpPr>
                  <a:spLocks noChangeArrowheads="1"/>
                </p:cNvSpPr>
                <p:nvPr/>
              </p:nvSpPr>
              <p:spPr bwMode="auto">
                <a:xfrm>
                  <a:off x="2454" y="12000"/>
                  <a:ext cx="1120" cy="64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9" name="AutoShape 15"/>
                <p:cNvSpPr>
                  <a:spLocks noChangeArrowheads="1"/>
                </p:cNvSpPr>
                <p:nvPr/>
              </p:nvSpPr>
              <p:spPr bwMode="auto">
                <a:xfrm>
                  <a:off x="9227" y="12001"/>
                  <a:ext cx="1118" cy="644"/>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0" name="AutoShape 16"/>
                <p:cNvSpPr>
                  <a:spLocks noChangeArrowheads="1"/>
                </p:cNvSpPr>
                <p:nvPr/>
              </p:nvSpPr>
              <p:spPr bwMode="auto">
                <a:xfrm>
                  <a:off x="931" y="12000"/>
                  <a:ext cx="1118" cy="644"/>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cxnSp>
            <p:nvCxnSpPr>
              <p:cNvPr id="1041" name="AutoShape 17"/>
              <p:cNvCxnSpPr>
                <a:cxnSpLocks noChangeShapeType="1"/>
                <a:stCxn id="1034" idx="3"/>
                <a:endCxn id="1032" idx="1"/>
              </p:cNvCxnSpPr>
              <p:nvPr/>
            </p:nvCxnSpPr>
            <p:spPr bwMode="auto">
              <a:xfrm>
                <a:off x="4337" y="10864"/>
                <a:ext cx="960" cy="1"/>
              </a:xfrm>
              <a:prstGeom prst="straightConnector1">
                <a:avLst/>
              </a:prstGeom>
              <a:noFill/>
              <a:ln w="9525">
                <a:solidFill>
                  <a:srgbClr val="000000"/>
                </a:solidFill>
                <a:round/>
                <a:headEnd type="triangle" w="med" len="med"/>
                <a:tailEnd type="triangle" w="med" len="med"/>
              </a:ln>
            </p:spPr>
          </p:cxnSp>
          <p:cxnSp>
            <p:nvCxnSpPr>
              <p:cNvPr id="1042" name="AutoShape 18"/>
              <p:cNvCxnSpPr>
                <a:cxnSpLocks noChangeShapeType="1"/>
                <a:stCxn id="1032" idx="3"/>
                <a:endCxn id="1035" idx="1"/>
              </p:cNvCxnSpPr>
              <p:nvPr/>
            </p:nvCxnSpPr>
            <p:spPr bwMode="auto">
              <a:xfrm>
                <a:off x="7301" y="10864"/>
                <a:ext cx="1050" cy="1"/>
              </a:xfrm>
              <a:prstGeom prst="straightConnector1">
                <a:avLst/>
              </a:prstGeom>
              <a:noFill/>
              <a:ln w="9525">
                <a:solidFill>
                  <a:srgbClr val="000000"/>
                </a:solidFill>
                <a:round/>
                <a:headEnd type="triangle" w="med" len="med"/>
                <a:tailEnd type="triangle" w="med" len="med"/>
              </a:ln>
            </p:spPr>
          </p:cxnSp>
          <p:cxnSp>
            <p:nvCxnSpPr>
              <p:cNvPr id="1043" name="AutoShape 19"/>
              <p:cNvCxnSpPr>
                <a:cxnSpLocks noChangeShapeType="1"/>
                <a:stCxn id="1040" idx="3"/>
                <a:endCxn id="1038" idx="1"/>
              </p:cNvCxnSpPr>
              <p:nvPr/>
            </p:nvCxnSpPr>
            <p:spPr bwMode="auto">
              <a:xfrm>
                <a:off x="2049" y="12322"/>
                <a:ext cx="405" cy="1"/>
              </a:xfrm>
              <a:prstGeom prst="straightConnector1">
                <a:avLst/>
              </a:prstGeom>
              <a:noFill/>
              <a:ln w="9525">
                <a:solidFill>
                  <a:srgbClr val="000000"/>
                </a:solidFill>
                <a:round/>
                <a:headEnd type="triangle" w="med" len="med"/>
                <a:tailEnd type="triangle" w="med" len="med"/>
              </a:ln>
            </p:spPr>
          </p:cxnSp>
          <p:cxnSp>
            <p:nvCxnSpPr>
              <p:cNvPr id="1044" name="AutoShape 20"/>
              <p:cNvCxnSpPr>
                <a:cxnSpLocks noChangeShapeType="1"/>
                <a:stCxn id="1038" idx="3"/>
                <a:endCxn id="1036" idx="1"/>
              </p:cNvCxnSpPr>
              <p:nvPr/>
            </p:nvCxnSpPr>
            <p:spPr bwMode="auto">
              <a:xfrm>
                <a:off x="3574" y="12323"/>
                <a:ext cx="476" cy="1"/>
              </a:xfrm>
              <a:prstGeom prst="straightConnector1">
                <a:avLst/>
              </a:prstGeom>
              <a:noFill/>
              <a:ln w="9525">
                <a:solidFill>
                  <a:srgbClr val="000000"/>
                </a:solidFill>
                <a:round/>
                <a:headEnd type="triangle" w="med" len="med"/>
                <a:tailEnd type="triangle" w="med" len="med"/>
              </a:ln>
            </p:spPr>
          </p:cxnSp>
          <p:cxnSp>
            <p:nvCxnSpPr>
              <p:cNvPr id="1045" name="AutoShape 21"/>
              <p:cNvCxnSpPr>
                <a:cxnSpLocks noChangeShapeType="1"/>
                <a:stCxn id="1036" idx="3"/>
                <a:endCxn id="1033" idx="1"/>
              </p:cNvCxnSpPr>
              <p:nvPr/>
            </p:nvCxnSpPr>
            <p:spPr bwMode="auto">
              <a:xfrm>
                <a:off x="5168" y="12323"/>
                <a:ext cx="447" cy="1"/>
              </a:xfrm>
              <a:prstGeom prst="straightConnector1">
                <a:avLst/>
              </a:prstGeom>
              <a:noFill/>
              <a:ln w="9525">
                <a:solidFill>
                  <a:srgbClr val="000000"/>
                </a:solidFill>
                <a:round/>
                <a:headEnd type="triangle" w="med" len="med"/>
                <a:tailEnd type="triangle" w="med" len="med"/>
              </a:ln>
            </p:spPr>
          </p:cxnSp>
          <p:cxnSp>
            <p:nvCxnSpPr>
              <p:cNvPr id="1046" name="AutoShape 22"/>
              <p:cNvCxnSpPr>
                <a:cxnSpLocks noChangeShapeType="1"/>
                <a:stCxn id="1033" idx="3"/>
                <a:endCxn id="1037" idx="1"/>
              </p:cNvCxnSpPr>
              <p:nvPr/>
            </p:nvCxnSpPr>
            <p:spPr bwMode="auto">
              <a:xfrm>
                <a:off x="7121" y="12323"/>
                <a:ext cx="511" cy="1"/>
              </a:xfrm>
              <a:prstGeom prst="straightConnector1">
                <a:avLst/>
              </a:prstGeom>
              <a:noFill/>
              <a:ln w="9525">
                <a:solidFill>
                  <a:srgbClr val="000000"/>
                </a:solidFill>
                <a:round/>
                <a:headEnd type="triangle" w="med" len="med"/>
                <a:tailEnd type="triangle" w="med" len="med"/>
              </a:ln>
            </p:spPr>
          </p:cxnSp>
          <p:cxnSp>
            <p:nvCxnSpPr>
              <p:cNvPr id="1047" name="AutoShape 23"/>
              <p:cNvCxnSpPr>
                <a:cxnSpLocks noChangeShapeType="1"/>
                <a:stCxn id="1037" idx="3"/>
                <a:endCxn id="1039" idx="1"/>
              </p:cNvCxnSpPr>
              <p:nvPr/>
            </p:nvCxnSpPr>
            <p:spPr bwMode="auto">
              <a:xfrm>
                <a:off x="8751" y="12323"/>
                <a:ext cx="476" cy="1"/>
              </a:xfrm>
              <a:prstGeom prst="straightConnector1">
                <a:avLst/>
              </a:prstGeom>
              <a:noFill/>
              <a:ln w="9525">
                <a:solidFill>
                  <a:srgbClr val="000000"/>
                </a:solidFill>
                <a:round/>
                <a:headEnd type="triangle" w="med" len="med"/>
                <a:tailEnd type="triangle" w="med" len="med"/>
              </a:ln>
            </p:spPr>
          </p:cxnSp>
          <p:cxnSp>
            <p:nvCxnSpPr>
              <p:cNvPr id="1048" name="AutoShape 24"/>
              <p:cNvCxnSpPr>
                <a:cxnSpLocks noChangeShapeType="1"/>
                <a:stCxn id="1031" idx="2"/>
                <a:endCxn id="1032" idx="0"/>
              </p:cNvCxnSpPr>
              <p:nvPr/>
            </p:nvCxnSpPr>
            <p:spPr bwMode="auto">
              <a:xfrm>
                <a:off x="6299" y="9650"/>
                <a:ext cx="1" cy="892"/>
              </a:xfrm>
              <a:prstGeom prst="straightConnector1">
                <a:avLst/>
              </a:prstGeom>
              <a:noFill/>
              <a:ln w="9525">
                <a:solidFill>
                  <a:srgbClr val="000000"/>
                </a:solidFill>
                <a:round/>
                <a:headEnd/>
                <a:tailEnd type="triangle" w="med" len="med"/>
              </a:ln>
            </p:spPr>
          </p:cxnSp>
          <p:cxnSp>
            <p:nvCxnSpPr>
              <p:cNvPr id="1049" name="AutoShape 25"/>
              <p:cNvCxnSpPr>
                <a:cxnSpLocks noChangeShapeType="1"/>
                <a:endCxn id="1039" idx="2"/>
              </p:cNvCxnSpPr>
              <p:nvPr/>
            </p:nvCxnSpPr>
            <p:spPr bwMode="auto">
              <a:xfrm>
                <a:off x="6299" y="8756"/>
                <a:ext cx="3487" cy="3889"/>
              </a:xfrm>
              <a:prstGeom prst="straightConnector1">
                <a:avLst/>
              </a:prstGeom>
              <a:noFill/>
              <a:ln w="9525" cap="rnd">
                <a:solidFill>
                  <a:srgbClr val="000000"/>
                </a:solidFill>
                <a:prstDash val="sysDot"/>
                <a:round/>
                <a:headEnd/>
                <a:tailEnd/>
              </a:ln>
            </p:spPr>
          </p:cxnSp>
          <p:cxnSp>
            <p:nvCxnSpPr>
              <p:cNvPr id="1050" name="AutoShape 26"/>
              <p:cNvCxnSpPr>
                <a:cxnSpLocks noChangeShapeType="1"/>
                <a:endCxn id="1040" idx="1"/>
              </p:cNvCxnSpPr>
              <p:nvPr/>
            </p:nvCxnSpPr>
            <p:spPr bwMode="auto">
              <a:xfrm flipH="1">
                <a:off x="931" y="8756"/>
                <a:ext cx="5368" cy="3566"/>
              </a:xfrm>
              <a:prstGeom prst="straightConnector1">
                <a:avLst/>
              </a:prstGeom>
              <a:noFill/>
              <a:ln w="9525" cap="rnd">
                <a:solidFill>
                  <a:srgbClr val="000000"/>
                </a:solidFill>
                <a:prstDash val="sysDot"/>
                <a:round/>
                <a:headEnd/>
                <a:tailEnd/>
              </a:ln>
            </p:spPr>
          </p:cxnSp>
        </p:grpSp>
      </p:grpSp>
      <p:sp>
        <p:nvSpPr>
          <p:cNvPr id="29" name="Rounded Rectangle 28"/>
          <p:cNvSpPr/>
          <p:nvPr/>
        </p:nvSpPr>
        <p:spPr>
          <a:xfrm>
            <a:off x="5105400" y="381000"/>
            <a:ext cx="3276600" cy="6096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fa-IR" sz="2400" b="1" dirty="0" smtClean="0">
                <a:solidFill>
                  <a:schemeClr val="tx1"/>
                </a:solidFill>
                <a:latin typeface="Calibri" pitchFamily="34" charset="0"/>
                <a:ea typeface="Arial" pitchFamily="34" charset="0"/>
                <a:cs typeface="B Lotus" pitchFamily="2" charset="-78"/>
              </a:rPr>
              <a:t>رابطه‏ی بین اصول بنیادین</a:t>
            </a:r>
            <a:endParaRPr lang="en-US" sz="2400" b="1" spc="-150" dirty="0" smtClean="0">
              <a:solidFill>
                <a:schemeClr val="tx1"/>
              </a:solidFill>
              <a:cs typeface="B Mitra" pitchFamily="2" charset="-78"/>
            </a:endParaRPr>
          </a:p>
        </p:txBody>
      </p:sp>
      <p:sp>
        <p:nvSpPr>
          <p:cNvPr id="30" name="Rounded Rectangle 29"/>
          <p:cNvSpPr/>
          <p:nvPr/>
        </p:nvSpPr>
        <p:spPr>
          <a:xfrm>
            <a:off x="8229600" y="792481"/>
            <a:ext cx="304800" cy="45719"/>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cxnSp>
        <p:nvCxnSpPr>
          <p:cNvPr id="33" name="AutoShape 24"/>
          <p:cNvCxnSpPr>
            <a:cxnSpLocks noChangeShapeType="1"/>
            <a:stCxn id="1032" idx="2"/>
            <a:endCxn id="1033" idx="0"/>
          </p:cNvCxnSpPr>
          <p:nvPr/>
        </p:nvCxnSpPr>
        <p:spPr bwMode="auto">
          <a:xfrm>
            <a:off x="4989093" y="3896807"/>
            <a:ext cx="46767" cy="666741"/>
          </a:xfrm>
          <a:prstGeom prst="straightConnector1">
            <a:avLst/>
          </a:prstGeom>
          <a:noFill/>
          <a:ln w="9525">
            <a:solidFill>
              <a:srgbClr val="000000"/>
            </a:solidFill>
            <a:round/>
            <a:headEnd/>
            <a:tailEnd type="triangle" w="med" len="med"/>
          </a:ln>
        </p:spPr>
      </p:cxnSp>
      <p:cxnSp>
        <p:nvCxnSpPr>
          <p:cNvPr id="42" name="Straight Connector 41"/>
          <p:cNvCxnSpPr/>
          <p:nvPr/>
        </p:nvCxnSpPr>
        <p:spPr>
          <a:xfrm>
            <a:off x="0" y="2819400"/>
            <a:ext cx="7848600" cy="0"/>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191000"/>
            <a:ext cx="7848600" cy="0"/>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47" name="Rounded Rectangle 46"/>
          <p:cNvSpPr/>
          <p:nvPr/>
        </p:nvSpPr>
        <p:spPr>
          <a:xfrm>
            <a:off x="0" y="1905000"/>
            <a:ext cx="1143000" cy="838200"/>
          </a:xfrm>
          <a:prstGeom prst="roundRect">
            <a:avLst/>
          </a:prstGeom>
          <a:solidFill>
            <a:schemeClr val="accent2">
              <a:lumMod val="20000"/>
              <a:lumOff val="80000"/>
            </a:schemeClr>
          </a:solidFill>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fa-IR" b="1" dirty="0" smtClean="0">
                <a:solidFill>
                  <a:schemeClr val="tx1"/>
                </a:solidFill>
                <a:latin typeface="Calibri" pitchFamily="34" charset="0"/>
                <a:ea typeface="Arial" pitchFamily="34" charset="0"/>
                <a:cs typeface="B Lotus" pitchFamily="2" charset="-78"/>
              </a:rPr>
              <a:t>فلسفه اولی</a:t>
            </a:r>
            <a:endParaRPr lang="en-US" b="1" dirty="0" smtClean="0">
              <a:solidFill>
                <a:schemeClr val="tx1"/>
              </a:solidFill>
              <a:latin typeface="Calibri" pitchFamily="34" charset="0"/>
              <a:ea typeface="Arial" pitchFamily="34" charset="0"/>
              <a:cs typeface="B Lotus" pitchFamily="2" charset="-78"/>
            </a:endParaRPr>
          </a:p>
        </p:txBody>
      </p:sp>
      <p:sp>
        <p:nvSpPr>
          <p:cNvPr id="48" name="Rounded Rectangle 47"/>
          <p:cNvSpPr/>
          <p:nvPr/>
        </p:nvSpPr>
        <p:spPr>
          <a:xfrm>
            <a:off x="0" y="4495800"/>
            <a:ext cx="1143000" cy="685800"/>
          </a:xfrm>
          <a:prstGeom prst="roundRect">
            <a:avLst/>
          </a:prstGeom>
          <a:solidFill>
            <a:schemeClr val="accent2">
              <a:lumMod val="20000"/>
              <a:lumOff val="80000"/>
            </a:schemeClr>
          </a:solidFill>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fa-IR" b="1" dirty="0" smtClean="0">
                <a:solidFill>
                  <a:schemeClr val="tx1"/>
                </a:solidFill>
                <a:latin typeface="Calibri" pitchFamily="34" charset="0"/>
                <a:ea typeface="Arial" pitchFamily="34" charset="0"/>
                <a:cs typeface="B Lotus" pitchFamily="2" charset="-78"/>
              </a:rPr>
              <a:t>علم</a:t>
            </a:r>
            <a:endParaRPr lang="en-US" b="1" dirty="0" smtClean="0">
              <a:solidFill>
                <a:schemeClr val="tx1"/>
              </a:solidFill>
              <a:latin typeface="Calibri" pitchFamily="34" charset="0"/>
              <a:ea typeface="Arial" pitchFamily="34" charset="0"/>
              <a:cs typeface="B Lotus" pitchFamily="2" charset="-78"/>
            </a:endParaRPr>
          </a:p>
        </p:txBody>
      </p:sp>
      <p:sp>
        <p:nvSpPr>
          <p:cNvPr id="49" name="Rounded Rectangle 48"/>
          <p:cNvSpPr/>
          <p:nvPr/>
        </p:nvSpPr>
        <p:spPr>
          <a:xfrm>
            <a:off x="0" y="3048000"/>
            <a:ext cx="1143000" cy="838200"/>
          </a:xfrm>
          <a:prstGeom prst="roundRect">
            <a:avLst/>
          </a:prstGeom>
          <a:solidFill>
            <a:schemeClr val="accent2">
              <a:lumMod val="20000"/>
              <a:lumOff val="80000"/>
            </a:schemeClr>
          </a:solidFill>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fa-IR" b="1" dirty="0" smtClean="0">
                <a:solidFill>
                  <a:schemeClr val="tx1"/>
                </a:solidFill>
                <a:latin typeface="Calibri" pitchFamily="34" charset="0"/>
                <a:ea typeface="Arial" pitchFamily="34" charset="0"/>
                <a:cs typeface="B Lotus" pitchFamily="2" charset="-78"/>
              </a:rPr>
              <a:t>فلسفه علم</a:t>
            </a:r>
            <a:endParaRPr lang="en-US" b="1" dirty="0" smtClean="0">
              <a:solidFill>
                <a:schemeClr val="tx1"/>
              </a:solidFill>
              <a:latin typeface="Calibri" pitchFamily="34" charset="0"/>
              <a:ea typeface="Arial" pitchFamily="34" charset="0"/>
              <a:cs typeface="B Lotus" pitchFamily="2" charset="-78"/>
            </a:endParaRPr>
          </a:p>
        </p:txBody>
      </p:sp>
      <p:sp>
        <p:nvSpPr>
          <p:cNvPr id="34" name="Slide Number Placeholder 33"/>
          <p:cNvSpPr>
            <a:spLocks noGrp="1"/>
          </p:cNvSpPr>
          <p:nvPr>
            <p:ph type="sldNum" sz="quarter" idx="12"/>
          </p:nvPr>
        </p:nvSpPr>
        <p:spPr/>
        <p:txBody>
          <a:bodyPr/>
          <a:lstStyle/>
          <a:p>
            <a:pPr>
              <a:defRPr/>
            </a:pPr>
            <a:fld id="{9FE7A562-3A7C-46B9-B08C-4C3F2DB2A2B0}" type="slidenum">
              <a:rPr lang="fa-IR" smtClean="0"/>
              <a:pPr>
                <a:defRPr/>
              </a:pPr>
              <a:t>30</a:t>
            </a:fld>
            <a:endParaRPr lang="fa-I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685800" y="379674"/>
          <a:ext cx="7924800" cy="6249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ounded Rectangle 5"/>
          <p:cNvSpPr/>
          <p:nvPr/>
        </p:nvSpPr>
        <p:spPr>
          <a:xfrm>
            <a:off x="5638800" y="76200"/>
            <a:ext cx="2819400" cy="8382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fa-IR" sz="2400" spc="-150" dirty="0" smtClean="0">
                <a:solidFill>
                  <a:schemeClr val="tx1"/>
                </a:solidFill>
                <a:cs typeface="B Mitra" pitchFamily="2" charset="-78"/>
              </a:rPr>
              <a:t>الگوهای عقلانیت مبنایی برای</a:t>
            </a:r>
          </a:p>
          <a:p>
            <a:pPr algn="ctr"/>
            <a:r>
              <a:rPr lang="fa-IR" sz="2400" spc="-150" dirty="0" smtClean="0">
                <a:solidFill>
                  <a:schemeClr val="tx1"/>
                </a:solidFill>
                <a:cs typeface="B Mitra" pitchFamily="2" charset="-78"/>
              </a:rPr>
              <a:t> ارزیابی خط مشی های عمومی</a:t>
            </a:r>
            <a:endParaRPr lang="en-US" sz="2400" spc="-150" dirty="0" smtClean="0">
              <a:solidFill>
                <a:schemeClr val="tx1"/>
              </a:solidFill>
              <a:cs typeface="B Mitra" pitchFamily="2" charset="-78"/>
            </a:endParaRPr>
          </a:p>
        </p:txBody>
      </p:sp>
      <p:sp>
        <p:nvSpPr>
          <p:cNvPr id="7" name="Rounded Rectangle 6"/>
          <p:cNvSpPr/>
          <p:nvPr/>
        </p:nvSpPr>
        <p:spPr>
          <a:xfrm>
            <a:off x="8305800" y="563881"/>
            <a:ext cx="304800" cy="45719"/>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8" name="Slide Number Placeholder 7"/>
          <p:cNvSpPr>
            <a:spLocks noGrp="1"/>
          </p:cNvSpPr>
          <p:nvPr>
            <p:ph type="sldNum" sz="quarter" idx="12"/>
          </p:nvPr>
        </p:nvSpPr>
        <p:spPr/>
        <p:txBody>
          <a:bodyPr/>
          <a:lstStyle/>
          <a:p>
            <a:pPr>
              <a:defRPr/>
            </a:pPr>
            <a:fld id="{9FE7A562-3A7C-46B9-B08C-4C3F2DB2A2B0}" type="slidenum">
              <a:rPr lang="fa-IR" smtClean="0"/>
              <a:pPr>
                <a:defRPr/>
              </a:pPr>
              <a:t>31</a:t>
            </a:fld>
            <a:endParaRPr lang="fa-I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ounded Rectangle 18"/>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8" name="Slide Number Placeholder 7"/>
          <p:cNvSpPr>
            <a:spLocks noGrp="1"/>
          </p:cNvSpPr>
          <p:nvPr>
            <p:ph type="sldNum" sz="quarter" idx="12"/>
          </p:nvPr>
        </p:nvSpPr>
        <p:spPr/>
        <p:txBody>
          <a:bodyPr/>
          <a:lstStyle/>
          <a:p>
            <a:pPr>
              <a:defRPr/>
            </a:pPr>
            <a:fld id="{9FE7A562-3A7C-46B9-B08C-4C3F2DB2A2B0}" type="slidenum">
              <a:rPr lang="fa-IR" smtClean="0"/>
              <a:pPr>
                <a:defRPr/>
              </a:pPr>
              <a:t>32</a:t>
            </a:fld>
            <a:endParaRPr lang="fa-IR"/>
          </a:p>
        </p:txBody>
      </p:sp>
      <p:sp>
        <p:nvSpPr>
          <p:cNvPr id="9" name="Rounded Rectangle 8"/>
          <p:cNvSpPr/>
          <p:nvPr/>
        </p:nvSpPr>
        <p:spPr>
          <a:xfrm>
            <a:off x="2915816" y="3501008"/>
            <a:ext cx="3528392" cy="72008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dirty="0" smtClean="0">
                <a:cs typeface="B Mitra" pitchFamily="2" charset="-78"/>
              </a:rPr>
              <a:t>سرمایه داری</a:t>
            </a:r>
            <a:endParaRPr lang="en-US" sz="3200" dirty="0" smtClean="0">
              <a:cs typeface="B Mitra" pitchFamily="2" charset="-78"/>
            </a:endParaRPr>
          </a:p>
        </p:txBody>
      </p:sp>
      <p:sp>
        <p:nvSpPr>
          <p:cNvPr id="10" name="Rounded Rectangle 9"/>
          <p:cNvSpPr/>
          <p:nvPr/>
        </p:nvSpPr>
        <p:spPr>
          <a:xfrm>
            <a:off x="2348136" y="4805536"/>
            <a:ext cx="4464496" cy="72008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dirty="0" smtClean="0">
                <a:cs typeface="B Mitra" pitchFamily="2" charset="-78"/>
              </a:rPr>
              <a:t>پروتستانیسم</a:t>
            </a:r>
            <a:endParaRPr lang="en-US" sz="3200" dirty="0" smtClean="0">
              <a:cs typeface="B Mitra" pitchFamily="2" charset="-78"/>
            </a:endParaRPr>
          </a:p>
        </p:txBody>
      </p:sp>
      <p:sp>
        <p:nvSpPr>
          <p:cNvPr id="11" name="Rounded Rectangle 10"/>
          <p:cNvSpPr/>
          <p:nvPr/>
        </p:nvSpPr>
        <p:spPr>
          <a:xfrm>
            <a:off x="3419872" y="2204864"/>
            <a:ext cx="2592288" cy="72008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dirty="0" smtClean="0">
                <a:cs typeface="B Mitra" pitchFamily="2" charset="-78"/>
              </a:rPr>
              <a:t>بوروکراسی</a:t>
            </a:r>
            <a:endParaRPr lang="en-US" sz="3200" dirty="0" smtClean="0">
              <a:cs typeface="B Mitra" pitchFamily="2" charset="-78"/>
            </a:endParaRPr>
          </a:p>
        </p:txBody>
      </p:sp>
      <p:sp>
        <p:nvSpPr>
          <p:cNvPr id="12" name="Up Arrow 11"/>
          <p:cNvSpPr/>
          <p:nvPr/>
        </p:nvSpPr>
        <p:spPr>
          <a:xfrm>
            <a:off x="3203848" y="4221088"/>
            <a:ext cx="360040" cy="576064"/>
          </a:xfrm>
          <a:prstGeom prst="up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4" name="Up Arrow 13"/>
          <p:cNvSpPr/>
          <p:nvPr/>
        </p:nvSpPr>
        <p:spPr>
          <a:xfrm>
            <a:off x="5796136" y="4221088"/>
            <a:ext cx="360040" cy="576064"/>
          </a:xfrm>
          <a:prstGeom prst="up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5" name="Up Arrow 14"/>
          <p:cNvSpPr/>
          <p:nvPr/>
        </p:nvSpPr>
        <p:spPr>
          <a:xfrm>
            <a:off x="3779912" y="2924944"/>
            <a:ext cx="360040" cy="576064"/>
          </a:xfrm>
          <a:prstGeom prst="up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6" name="Up Arrow 15"/>
          <p:cNvSpPr/>
          <p:nvPr/>
        </p:nvSpPr>
        <p:spPr>
          <a:xfrm>
            <a:off x="5220072" y="2924944"/>
            <a:ext cx="360040" cy="576064"/>
          </a:xfrm>
          <a:prstGeom prst="up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7" name="Rounded Rectangle 16"/>
          <p:cNvSpPr/>
          <p:nvPr/>
        </p:nvSpPr>
        <p:spPr>
          <a:xfrm>
            <a:off x="4716016" y="476672"/>
            <a:ext cx="3384376"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fa-IR" sz="3200" dirty="0" smtClean="0">
                <a:cs typeface="B Mitra" pitchFamily="2" charset="-78"/>
              </a:rPr>
              <a:t>   نظام سازی در نظام غرب</a:t>
            </a:r>
            <a:endParaRPr lang="en-US" sz="3200" dirty="0">
              <a:cs typeface="B Mitra" pitchFamily="2" charset="-78"/>
            </a:endParaRPr>
          </a:p>
        </p:txBody>
      </p:sp>
      <p:sp>
        <p:nvSpPr>
          <p:cNvPr id="18" name="Minus 17"/>
          <p:cNvSpPr/>
          <p:nvPr/>
        </p:nvSpPr>
        <p:spPr>
          <a:xfrm>
            <a:off x="7884368" y="548680"/>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heckerboard(across)">
                                      <p:cBhvr>
                                        <p:cTn id="12" dur="500"/>
                                        <p:tgtEl>
                                          <p:spTgt spid="9"/>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checkerboard(across)">
                                      <p:cBhvr>
                                        <p:cTn id="15" dur="500"/>
                                        <p:tgtEl>
                                          <p:spTgt spid="14"/>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checkerboard(across)">
                                      <p:cBhvr>
                                        <p:cTn id="18" dur="5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checkerboard(across)">
                                      <p:cBhvr>
                                        <p:cTn id="23" dur="500"/>
                                        <p:tgtEl>
                                          <p:spTgt spid="16"/>
                                        </p:tgtEl>
                                      </p:cBhvr>
                                    </p:animEffect>
                                  </p:childTnLst>
                                </p:cTn>
                              </p:par>
                              <p:par>
                                <p:cTn id="24" presetID="5" presetClass="entr" presetSubtype="10" fill="hold" grpId="0" nodeType="with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checkerboard(across)">
                                      <p:cBhvr>
                                        <p:cTn id="26" dur="500"/>
                                        <p:tgtEl>
                                          <p:spTgt spid="15"/>
                                        </p:tgtEl>
                                      </p:cBhvr>
                                    </p:animEffect>
                                  </p:childTnLst>
                                </p:cTn>
                              </p:par>
                              <p:par>
                                <p:cTn id="27" presetID="5" presetClass="entr" presetSubtype="1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checkerboard(across)">
                                      <p:cBhvr>
                                        <p:cTn id="2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14" grpId="0" animBg="1"/>
      <p:bldP spid="15" grpId="0" animBg="1"/>
      <p:bldP spid="16"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Rounded Rectangle 78"/>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grpSp>
        <p:nvGrpSpPr>
          <p:cNvPr id="2" name="Group 49"/>
          <p:cNvGrpSpPr/>
          <p:nvPr/>
        </p:nvGrpSpPr>
        <p:grpSpPr>
          <a:xfrm rot="10800000">
            <a:off x="76201" y="2057399"/>
            <a:ext cx="2895600" cy="3810864"/>
            <a:chOff x="593753" y="1106899"/>
            <a:chExt cx="6238875" cy="2797671"/>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p:grpSpPr>
        <p:sp>
          <p:nvSpPr>
            <p:cNvPr id="1027" name="AutoShape 3"/>
            <p:cNvSpPr>
              <a:spLocks noChangeArrowheads="1"/>
            </p:cNvSpPr>
            <p:nvPr/>
          </p:nvSpPr>
          <p:spPr bwMode="auto">
            <a:xfrm rot="10800000">
              <a:off x="593753" y="1106899"/>
              <a:ext cx="6238875" cy="2797175"/>
            </a:xfrm>
            <a:prstGeom prst="roundRect">
              <a:avLst>
                <a:gd name="adj" fmla="val 16667"/>
              </a:avLst>
            </a:prstGeom>
            <a:grp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a:p>
          </p:txBody>
        </p:sp>
        <p:grpSp>
          <p:nvGrpSpPr>
            <p:cNvPr id="3" name="Group 4"/>
            <p:cNvGrpSpPr>
              <a:grpSpLocks/>
            </p:cNvGrpSpPr>
            <p:nvPr/>
          </p:nvGrpSpPr>
          <p:grpSpPr bwMode="auto">
            <a:xfrm rot="10800000">
              <a:off x="626114" y="1411699"/>
              <a:ext cx="6099146" cy="2492871"/>
              <a:chOff x="931" y="8721"/>
              <a:chExt cx="9603" cy="3924"/>
            </a:xfrm>
            <a:grpFill/>
          </p:grpSpPr>
          <p:grpSp>
            <p:nvGrpSpPr>
              <p:cNvPr id="4" name="Group 5"/>
              <p:cNvGrpSpPr>
                <a:grpSpLocks/>
              </p:cNvGrpSpPr>
              <p:nvPr/>
            </p:nvGrpSpPr>
            <p:grpSpPr bwMode="auto">
              <a:xfrm>
                <a:off x="931" y="9004"/>
                <a:ext cx="9603" cy="3641"/>
                <a:chOff x="931" y="9004"/>
                <a:chExt cx="9603" cy="3641"/>
              </a:xfrm>
              <a:grpFill/>
            </p:grpSpPr>
            <p:sp>
              <p:nvSpPr>
                <p:cNvPr id="1030" name="AutoShape 6"/>
                <p:cNvSpPr>
                  <a:spLocks noChangeArrowheads="1"/>
                </p:cNvSpPr>
                <p:nvPr/>
              </p:nvSpPr>
              <p:spPr bwMode="auto">
                <a:xfrm rot="10800000">
                  <a:off x="4212" y="9004"/>
                  <a:ext cx="2865" cy="646"/>
                </a:xfrm>
                <a:prstGeom prst="roundRect">
                  <a:avLst>
                    <a:gd name="adj" fmla="val 16667"/>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endParaRPr lang="en-US" sz="2400" dirty="0" smtClean="0">
                    <a:latin typeface="Calibri" pitchFamily="34" charset="0"/>
                    <a:ea typeface="Arial" pitchFamily="34" charset="0"/>
                    <a:cs typeface="B Lotus" pitchFamily="2" charset="-78"/>
                  </a:endParaRPr>
                </a:p>
              </p:txBody>
            </p:sp>
            <p:sp>
              <p:nvSpPr>
                <p:cNvPr id="1032" name="AutoShape 8"/>
                <p:cNvSpPr>
                  <a:spLocks noChangeArrowheads="1"/>
                </p:cNvSpPr>
                <p:nvPr/>
              </p:nvSpPr>
              <p:spPr bwMode="auto">
                <a:xfrm rot="10800000">
                  <a:off x="6141" y="12001"/>
                  <a:ext cx="980" cy="644"/>
                </a:xfrm>
                <a:prstGeom prst="roundRect">
                  <a:avLst>
                    <a:gd name="adj" fmla="val 16667"/>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3" name="AutoShape 9"/>
                <p:cNvSpPr>
                  <a:spLocks noChangeArrowheads="1"/>
                </p:cNvSpPr>
                <p:nvPr/>
              </p:nvSpPr>
              <p:spPr bwMode="auto">
                <a:xfrm>
                  <a:off x="2633" y="10542"/>
                  <a:ext cx="1117" cy="644"/>
                </a:xfrm>
                <a:prstGeom prst="roundRect">
                  <a:avLst>
                    <a:gd name="adj" fmla="val 16667"/>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4" name="AutoShape 10"/>
                <p:cNvSpPr>
                  <a:spLocks noChangeArrowheads="1"/>
                </p:cNvSpPr>
                <p:nvPr/>
              </p:nvSpPr>
              <p:spPr bwMode="auto">
                <a:xfrm>
                  <a:off x="7741" y="10543"/>
                  <a:ext cx="1117" cy="643"/>
                </a:xfrm>
                <a:prstGeom prst="roundRect">
                  <a:avLst>
                    <a:gd name="adj" fmla="val 16667"/>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5" name="AutoShape 11"/>
                <p:cNvSpPr>
                  <a:spLocks noChangeArrowheads="1"/>
                </p:cNvSpPr>
                <p:nvPr/>
              </p:nvSpPr>
              <p:spPr bwMode="auto">
                <a:xfrm>
                  <a:off x="4504" y="12001"/>
                  <a:ext cx="936" cy="644"/>
                </a:xfrm>
                <a:prstGeom prst="roundRect">
                  <a:avLst>
                    <a:gd name="adj" fmla="val 16667"/>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6" name="AutoShape 12"/>
                <p:cNvSpPr>
                  <a:spLocks noChangeArrowheads="1"/>
                </p:cNvSpPr>
                <p:nvPr/>
              </p:nvSpPr>
              <p:spPr bwMode="auto">
                <a:xfrm>
                  <a:off x="7778" y="12000"/>
                  <a:ext cx="973" cy="645"/>
                </a:xfrm>
                <a:prstGeom prst="roundRect">
                  <a:avLst>
                    <a:gd name="adj" fmla="val 16667"/>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7" name="AutoShape 13"/>
                <p:cNvSpPr>
                  <a:spLocks noChangeArrowheads="1"/>
                </p:cNvSpPr>
                <p:nvPr/>
              </p:nvSpPr>
              <p:spPr bwMode="auto">
                <a:xfrm>
                  <a:off x="2633" y="12000"/>
                  <a:ext cx="1120" cy="645"/>
                </a:xfrm>
                <a:prstGeom prst="roundRect">
                  <a:avLst>
                    <a:gd name="adj" fmla="val 16667"/>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8" name="AutoShape 14"/>
                <p:cNvSpPr>
                  <a:spLocks noChangeArrowheads="1"/>
                </p:cNvSpPr>
                <p:nvPr/>
              </p:nvSpPr>
              <p:spPr bwMode="auto">
                <a:xfrm>
                  <a:off x="9416" y="12001"/>
                  <a:ext cx="1118" cy="644"/>
                </a:xfrm>
                <a:prstGeom prst="roundRect">
                  <a:avLst>
                    <a:gd name="adj" fmla="val 16667"/>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9" name="AutoShape 15"/>
                <p:cNvSpPr>
                  <a:spLocks noChangeArrowheads="1"/>
                </p:cNvSpPr>
                <p:nvPr/>
              </p:nvSpPr>
              <p:spPr bwMode="auto">
                <a:xfrm>
                  <a:off x="931" y="12000"/>
                  <a:ext cx="1118" cy="644"/>
                </a:xfrm>
                <a:prstGeom prst="roundRect">
                  <a:avLst>
                    <a:gd name="adj" fmla="val 16667"/>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cxnSp>
            <p:nvCxnSpPr>
              <p:cNvPr id="1040" name="AutoShape 16"/>
              <p:cNvCxnSpPr>
                <a:cxnSpLocks noChangeShapeType="1"/>
                <a:stCxn id="1033" idx="3"/>
              </p:cNvCxnSpPr>
              <p:nvPr/>
            </p:nvCxnSpPr>
            <p:spPr bwMode="auto">
              <a:xfrm>
                <a:off x="3750" y="10864"/>
                <a:ext cx="855" cy="1"/>
              </a:xfrm>
              <a:prstGeom prst="straightConnector1">
                <a:avLst/>
              </a:prstGeom>
              <a:grpFill/>
              <a:ln w="9525">
                <a:solidFill>
                  <a:srgbClr val="000000"/>
                </a:solidFill>
                <a:round/>
                <a:headEnd type="triangle" w="med" len="med"/>
                <a:tailEnd type="triangle" w="med" len="med"/>
              </a:ln>
            </p:spPr>
          </p:cxnSp>
          <p:cxnSp>
            <p:nvCxnSpPr>
              <p:cNvPr id="1041" name="AutoShape 17"/>
              <p:cNvCxnSpPr>
                <a:cxnSpLocks noChangeShapeType="1"/>
                <a:endCxn id="1034" idx="1"/>
              </p:cNvCxnSpPr>
              <p:nvPr/>
            </p:nvCxnSpPr>
            <p:spPr bwMode="auto">
              <a:xfrm>
                <a:off x="6805" y="10864"/>
                <a:ext cx="936" cy="1"/>
              </a:xfrm>
              <a:prstGeom prst="straightConnector1">
                <a:avLst/>
              </a:prstGeom>
              <a:grpFill/>
              <a:ln w="9525">
                <a:solidFill>
                  <a:srgbClr val="000000"/>
                </a:solidFill>
                <a:round/>
                <a:headEnd type="triangle" w="med" len="med"/>
                <a:tailEnd type="triangle" w="med" len="med"/>
              </a:ln>
            </p:spPr>
          </p:cxnSp>
          <p:cxnSp>
            <p:nvCxnSpPr>
              <p:cNvPr id="1042" name="AutoShape 18"/>
              <p:cNvCxnSpPr>
                <a:cxnSpLocks noChangeShapeType="1"/>
                <a:stCxn id="1039" idx="3"/>
                <a:endCxn id="1037" idx="1"/>
              </p:cNvCxnSpPr>
              <p:nvPr/>
            </p:nvCxnSpPr>
            <p:spPr bwMode="auto">
              <a:xfrm>
                <a:off x="2049" y="12322"/>
                <a:ext cx="584" cy="1"/>
              </a:xfrm>
              <a:prstGeom prst="straightConnector1">
                <a:avLst/>
              </a:prstGeom>
              <a:grpFill/>
              <a:ln w="9525">
                <a:solidFill>
                  <a:srgbClr val="000000"/>
                </a:solidFill>
                <a:round/>
                <a:headEnd type="triangle" w="med" len="med"/>
                <a:tailEnd type="triangle" w="med" len="med"/>
              </a:ln>
            </p:spPr>
          </p:cxnSp>
          <p:cxnSp>
            <p:nvCxnSpPr>
              <p:cNvPr id="1043" name="AutoShape 19"/>
              <p:cNvCxnSpPr>
                <a:cxnSpLocks noChangeShapeType="1"/>
                <a:stCxn id="1037" idx="3"/>
                <a:endCxn id="1035" idx="1"/>
              </p:cNvCxnSpPr>
              <p:nvPr/>
            </p:nvCxnSpPr>
            <p:spPr bwMode="auto">
              <a:xfrm>
                <a:off x="3753" y="12323"/>
                <a:ext cx="751" cy="0"/>
              </a:xfrm>
              <a:prstGeom prst="straightConnector1">
                <a:avLst/>
              </a:prstGeom>
              <a:grpFill/>
              <a:ln w="9525">
                <a:solidFill>
                  <a:srgbClr val="000000"/>
                </a:solidFill>
                <a:round/>
                <a:headEnd type="triangle" w="med" len="med"/>
                <a:tailEnd type="triangle" w="med" len="med"/>
              </a:ln>
            </p:spPr>
          </p:cxnSp>
          <p:cxnSp>
            <p:nvCxnSpPr>
              <p:cNvPr id="1044" name="AutoShape 20"/>
              <p:cNvCxnSpPr>
                <a:cxnSpLocks noChangeShapeType="1"/>
                <a:stCxn id="1035" idx="3"/>
                <a:endCxn id="1032" idx="3"/>
              </p:cNvCxnSpPr>
              <p:nvPr/>
            </p:nvCxnSpPr>
            <p:spPr bwMode="auto">
              <a:xfrm>
                <a:off x="5440" y="12323"/>
                <a:ext cx="702" cy="1"/>
              </a:xfrm>
              <a:prstGeom prst="straightConnector1">
                <a:avLst/>
              </a:prstGeom>
              <a:grpFill/>
              <a:ln w="9525">
                <a:solidFill>
                  <a:srgbClr val="000000"/>
                </a:solidFill>
                <a:round/>
                <a:headEnd type="triangle" w="med" len="med"/>
                <a:tailEnd type="triangle" w="med" len="med"/>
              </a:ln>
            </p:spPr>
          </p:cxnSp>
          <p:cxnSp>
            <p:nvCxnSpPr>
              <p:cNvPr id="1045" name="AutoShape 21"/>
              <p:cNvCxnSpPr>
                <a:cxnSpLocks noChangeShapeType="1"/>
                <a:stCxn id="1032" idx="1"/>
                <a:endCxn id="1036" idx="1"/>
              </p:cNvCxnSpPr>
              <p:nvPr/>
            </p:nvCxnSpPr>
            <p:spPr bwMode="auto">
              <a:xfrm flipV="1">
                <a:off x="7121" y="12323"/>
                <a:ext cx="657" cy="0"/>
              </a:xfrm>
              <a:prstGeom prst="straightConnector1">
                <a:avLst/>
              </a:prstGeom>
              <a:grpFill/>
              <a:ln w="9525">
                <a:solidFill>
                  <a:srgbClr val="000000"/>
                </a:solidFill>
                <a:round/>
                <a:headEnd type="triangle" w="med" len="med"/>
                <a:tailEnd type="triangle" w="med" len="med"/>
              </a:ln>
            </p:spPr>
          </p:cxnSp>
          <p:cxnSp>
            <p:nvCxnSpPr>
              <p:cNvPr id="1046" name="AutoShape 22"/>
              <p:cNvCxnSpPr>
                <a:cxnSpLocks noChangeShapeType="1"/>
                <a:stCxn id="1036" idx="3"/>
                <a:endCxn id="1038" idx="1"/>
              </p:cNvCxnSpPr>
              <p:nvPr/>
            </p:nvCxnSpPr>
            <p:spPr bwMode="auto">
              <a:xfrm>
                <a:off x="8751" y="12323"/>
                <a:ext cx="665" cy="0"/>
              </a:xfrm>
              <a:prstGeom prst="straightConnector1">
                <a:avLst/>
              </a:prstGeom>
              <a:grpFill/>
              <a:ln w="9525">
                <a:solidFill>
                  <a:srgbClr val="000000"/>
                </a:solidFill>
                <a:round/>
                <a:headEnd type="triangle" w="med" len="med"/>
                <a:tailEnd type="triangle" w="med" len="med"/>
              </a:ln>
            </p:spPr>
          </p:cxnSp>
          <p:cxnSp>
            <p:nvCxnSpPr>
              <p:cNvPr id="1047" name="AutoShape 23"/>
              <p:cNvCxnSpPr>
                <a:cxnSpLocks noChangeShapeType="1"/>
                <a:stCxn id="1030" idx="0"/>
                <a:endCxn id="37" idx="0"/>
              </p:cNvCxnSpPr>
              <p:nvPr/>
            </p:nvCxnSpPr>
            <p:spPr bwMode="auto">
              <a:xfrm rot="16200000" flipH="1">
                <a:off x="5243" y="10052"/>
                <a:ext cx="832" cy="29"/>
              </a:xfrm>
              <a:prstGeom prst="straightConnector1">
                <a:avLst/>
              </a:prstGeom>
              <a:grpFill/>
              <a:ln w="9525">
                <a:solidFill>
                  <a:srgbClr val="000000"/>
                </a:solidFill>
                <a:round/>
                <a:headEnd/>
                <a:tailEnd type="triangle" w="med" len="med"/>
              </a:ln>
            </p:spPr>
          </p:cxnSp>
          <p:cxnSp>
            <p:nvCxnSpPr>
              <p:cNvPr id="1048" name="AutoShape 24"/>
              <p:cNvCxnSpPr>
                <a:cxnSpLocks noChangeShapeType="1"/>
                <a:stCxn id="1027" idx="0"/>
                <a:endCxn id="1038" idx="3"/>
              </p:cNvCxnSpPr>
              <p:nvPr/>
            </p:nvCxnSpPr>
            <p:spPr bwMode="auto">
              <a:xfrm rot="16200000" flipH="1">
                <a:off x="6303" y="8092"/>
                <a:ext cx="3601" cy="4860"/>
              </a:xfrm>
              <a:prstGeom prst="straightConnector1">
                <a:avLst/>
              </a:prstGeom>
              <a:grpFill/>
              <a:ln w="9525" cap="rnd">
                <a:solidFill>
                  <a:srgbClr val="000000"/>
                </a:solidFill>
                <a:prstDash val="sysDot"/>
                <a:round/>
                <a:headEnd/>
                <a:tailEnd/>
              </a:ln>
            </p:spPr>
          </p:cxnSp>
          <p:cxnSp>
            <p:nvCxnSpPr>
              <p:cNvPr id="1049" name="AutoShape 25"/>
              <p:cNvCxnSpPr>
                <a:cxnSpLocks noChangeShapeType="1"/>
                <a:stCxn id="1027" idx="0"/>
                <a:endCxn id="1039" idx="1"/>
              </p:cNvCxnSpPr>
              <p:nvPr/>
            </p:nvCxnSpPr>
            <p:spPr bwMode="auto">
              <a:xfrm rot="16200000" flipH="1" flipV="1">
                <a:off x="1502" y="8151"/>
                <a:ext cx="3600" cy="4742"/>
              </a:xfrm>
              <a:prstGeom prst="straightConnector1">
                <a:avLst/>
              </a:prstGeom>
              <a:grpFill/>
              <a:ln w="9525" cap="rnd">
                <a:solidFill>
                  <a:srgbClr val="000000"/>
                </a:solidFill>
                <a:prstDash val="sysDot"/>
                <a:round/>
                <a:headEnd/>
                <a:tailEnd/>
              </a:ln>
            </p:spPr>
          </p:cxnSp>
        </p:grpSp>
      </p:grpSp>
      <p:sp>
        <p:nvSpPr>
          <p:cNvPr id="37" name="Rounded Rectangle 36"/>
          <p:cNvSpPr/>
          <p:nvPr/>
        </p:nvSpPr>
        <p:spPr>
          <a:xfrm>
            <a:off x="1219200" y="3581400"/>
            <a:ext cx="609600" cy="609600"/>
          </a:xfrm>
          <a:prstGeom prst="roundRect">
            <a:avLst/>
          </a:prstGeom>
          <a:noFill/>
          <a:ln w="31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nvGrpSpPr>
          <p:cNvPr id="5" name="Group 49"/>
          <p:cNvGrpSpPr/>
          <p:nvPr/>
        </p:nvGrpSpPr>
        <p:grpSpPr>
          <a:xfrm rot="10800000">
            <a:off x="3124200" y="2057399"/>
            <a:ext cx="2895600" cy="3810864"/>
            <a:chOff x="593753" y="1106899"/>
            <a:chExt cx="6238875" cy="2797671"/>
          </a:xfrm>
          <a:blipFill>
            <a:blip r:embed="rId2"/>
            <a:tile tx="0" ty="0" sx="100000" sy="100000" flip="none" algn="tl"/>
          </a:blipFill>
        </p:grpSpPr>
        <p:sp>
          <p:nvSpPr>
            <p:cNvPr id="91" name="AutoShape 3"/>
            <p:cNvSpPr>
              <a:spLocks noChangeArrowheads="1"/>
            </p:cNvSpPr>
            <p:nvPr/>
          </p:nvSpPr>
          <p:spPr bwMode="auto">
            <a:xfrm rot="10800000">
              <a:off x="593753" y="1106899"/>
              <a:ext cx="6238875" cy="2797175"/>
            </a:xfrm>
            <a:prstGeom prst="roundRect">
              <a:avLst>
                <a:gd name="adj" fmla="val 16667"/>
              </a:avLst>
            </a:prstGeom>
            <a:grp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a:p>
          </p:txBody>
        </p:sp>
        <p:grpSp>
          <p:nvGrpSpPr>
            <p:cNvPr id="6" name="Group 4"/>
            <p:cNvGrpSpPr>
              <a:grpSpLocks/>
            </p:cNvGrpSpPr>
            <p:nvPr/>
          </p:nvGrpSpPr>
          <p:grpSpPr bwMode="auto">
            <a:xfrm rot="10800000">
              <a:off x="626114" y="1411701"/>
              <a:ext cx="6099146" cy="2492870"/>
              <a:chOff x="931" y="8721"/>
              <a:chExt cx="9603" cy="3924"/>
            </a:xfrm>
            <a:grpFill/>
          </p:grpSpPr>
          <p:grpSp>
            <p:nvGrpSpPr>
              <p:cNvPr id="7" name="Group 5"/>
              <p:cNvGrpSpPr>
                <a:grpSpLocks/>
              </p:cNvGrpSpPr>
              <p:nvPr/>
            </p:nvGrpSpPr>
            <p:grpSpPr bwMode="auto">
              <a:xfrm>
                <a:off x="931" y="9004"/>
                <a:ext cx="9603" cy="3641"/>
                <a:chOff x="931" y="9004"/>
                <a:chExt cx="9603" cy="3641"/>
              </a:xfrm>
              <a:grpFill/>
            </p:grpSpPr>
            <p:sp>
              <p:nvSpPr>
                <p:cNvPr id="104" name="AutoShape 6"/>
                <p:cNvSpPr>
                  <a:spLocks noChangeArrowheads="1"/>
                </p:cNvSpPr>
                <p:nvPr/>
              </p:nvSpPr>
              <p:spPr bwMode="auto">
                <a:xfrm rot="10800000">
                  <a:off x="4212" y="9004"/>
                  <a:ext cx="2865" cy="646"/>
                </a:xfrm>
                <a:prstGeom prst="roundRect">
                  <a:avLst>
                    <a:gd name="adj" fmla="val 16667"/>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endParaRPr lang="en-US" sz="2400" dirty="0" smtClean="0">
                    <a:latin typeface="Calibri" pitchFamily="34" charset="0"/>
                    <a:ea typeface="Arial" pitchFamily="34" charset="0"/>
                    <a:cs typeface="B Lotus" pitchFamily="2" charset="-78"/>
                  </a:endParaRPr>
                </a:p>
              </p:txBody>
            </p:sp>
            <p:sp>
              <p:nvSpPr>
                <p:cNvPr id="105" name="AutoShape 8"/>
                <p:cNvSpPr>
                  <a:spLocks noChangeArrowheads="1"/>
                </p:cNvSpPr>
                <p:nvPr/>
              </p:nvSpPr>
              <p:spPr bwMode="auto">
                <a:xfrm rot="10800000">
                  <a:off x="6141" y="12001"/>
                  <a:ext cx="980" cy="644"/>
                </a:xfrm>
                <a:prstGeom prst="roundRect">
                  <a:avLst>
                    <a:gd name="adj" fmla="val 16667"/>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6" name="AutoShape 9"/>
                <p:cNvSpPr>
                  <a:spLocks noChangeArrowheads="1"/>
                </p:cNvSpPr>
                <p:nvPr/>
              </p:nvSpPr>
              <p:spPr bwMode="auto">
                <a:xfrm>
                  <a:off x="2633" y="10542"/>
                  <a:ext cx="1117" cy="644"/>
                </a:xfrm>
                <a:prstGeom prst="roundRect">
                  <a:avLst>
                    <a:gd name="adj" fmla="val 16667"/>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 name="AutoShape 10"/>
                <p:cNvSpPr>
                  <a:spLocks noChangeArrowheads="1"/>
                </p:cNvSpPr>
                <p:nvPr/>
              </p:nvSpPr>
              <p:spPr bwMode="auto">
                <a:xfrm>
                  <a:off x="7741" y="10543"/>
                  <a:ext cx="1117" cy="643"/>
                </a:xfrm>
                <a:prstGeom prst="roundRect">
                  <a:avLst>
                    <a:gd name="adj" fmla="val 16667"/>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 name="AutoShape 11"/>
                <p:cNvSpPr>
                  <a:spLocks noChangeArrowheads="1"/>
                </p:cNvSpPr>
                <p:nvPr/>
              </p:nvSpPr>
              <p:spPr bwMode="auto">
                <a:xfrm>
                  <a:off x="4504" y="12001"/>
                  <a:ext cx="936" cy="644"/>
                </a:xfrm>
                <a:prstGeom prst="roundRect">
                  <a:avLst>
                    <a:gd name="adj" fmla="val 16667"/>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 name="AutoShape 12"/>
                <p:cNvSpPr>
                  <a:spLocks noChangeArrowheads="1"/>
                </p:cNvSpPr>
                <p:nvPr/>
              </p:nvSpPr>
              <p:spPr bwMode="auto">
                <a:xfrm>
                  <a:off x="7778" y="12000"/>
                  <a:ext cx="973" cy="645"/>
                </a:xfrm>
                <a:prstGeom prst="roundRect">
                  <a:avLst>
                    <a:gd name="adj" fmla="val 16667"/>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 name="AutoShape 13"/>
                <p:cNvSpPr>
                  <a:spLocks noChangeArrowheads="1"/>
                </p:cNvSpPr>
                <p:nvPr/>
              </p:nvSpPr>
              <p:spPr bwMode="auto">
                <a:xfrm>
                  <a:off x="2633" y="12000"/>
                  <a:ext cx="1120" cy="645"/>
                </a:xfrm>
                <a:prstGeom prst="roundRect">
                  <a:avLst>
                    <a:gd name="adj" fmla="val 16667"/>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 name="AutoShape 14"/>
                <p:cNvSpPr>
                  <a:spLocks noChangeArrowheads="1"/>
                </p:cNvSpPr>
                <p:nvPr/>
              </p:nvSpPr>
              <p:spPr bwMode="auto">
                <a:xfrm>
                  <a:off x="9416" y="12001"/>
                  <a:ext cx="1118" cy="644"/>
                </a:xfrm>
                <a:prstGeom prst="roundRect">
                  <a:avLst>
                    <a:gd name="adj" fmla="val 16667"/>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 name="AutoShape 15"/>
                <p:cNvSpPr>
                  <a:spLocks noChangeArrowheads="1"/>
                </p:cNvSpPr>
                <p:nvPr/>
              </p:nvSpPr>
              <p:spPr bwMode="auto">
                <a:xfrm>
                  <a:off x="931" y="12000"/>
                  <a:ext cx="1118" cy="644"/>
                </a:xfrm>
                <a:prstGeom prst="roundRect">
                  <a:avLst>
                    <a:gd name="adj" fmla="val 16667"/>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cxnSp>
            <p:nvCxnSpPr>
              <p:cNvPr id="94" name="AutoShape 16"/>
              <p:cNvCxnSpPr>
                <a:cxnSpLocks noChangeShapeType="1"/>
                <a:stCxn id="106" idx="3"/>
              </p:cNvCxnSpPr>
              <p:nvPr/>
            </p:nvCxnSpPr>
            <p:spPr bwMode="auto">
              <a:xfrm>
                <a:off x="3750" y="10864"/>
                <a:ext cx="855" cy="1"/>
              </a:xfrm>
              <a:prstGeom prst="straightConnector1">
                <a:avLst/>
              </a:prstGeom>
              <a:grpFill/>
              <a:ln w="9525">
                <a:solidFill>
                  <a:srgbClr val="000000"/>
                </a:solidFill>
                <a:round/>
                <a:headEnd type="triangle" w="med" len="med"/>
                <a:tailEnd type="triangle" w="med" len="med"/>
              </a:ln>
            </p:spPr>
          </p:cxnSp>
          <p:cxnSp>
            <p:nvCxnSpPr>
              <p:cNvPr id="95" name="AutoShape 17"/>
              <p:cNvCxnSpPr>
                <a:cxnSpLocks noChangeShapeType="1"/>
                <a:endCxn id="107" idx="1"/>
              </p:cNvCxnSpPr>
              <p:nvPr/>
            </p:nvCxnSpPr>
            <p:spPr bwMode="auto">
              <a:xfrm>
                <a:off x="6805" y="10864"/>
                <a:ext cx="936" cy="1"/>
              </a:xfrm>
              <a:prstGeom prst="straightConnector1">
                <a:avLst/>
              </a:prstGeom>
              <a:grpFill/>
              <a:ln w="9525">
                <a:solidFill>
                  <a:srgbClr val="000000"/>
                </a:solidFill>
                <a:round/>
                <a:headEnd type="triangle" w="med" len="med"/>
                <a:tailEnd type="triangle" w="med" len="med"/>
              </a:ln>
            </p:spPr>
          </p:cxnSp>
          <p:cxnSp>
            <p:nvCxnSpPr>
              <p:cNvPr id="96" name="AutoShape 18"/>
              <p:cNvCxnSpPr>
                <a:cxnSpLocks noChangeShapeType="1"/>
                <a:stCxn id="112" idx="3"/>
                <a:endCxn id="110" idx="1"/>
              </p:cNvCxnSpPr>
              <p:nvPr/>
            </p:nvCxnSpPr>
            <p:spPr bwMode="auto">
              <a:xfrm>
                <a:off x="2049" y="12322"/>
                <a:ext cx="584" cy="1"/>
              </a:xfrm>
              <a:prstGeom prst="straightConnector1">
                <a:avLst/>
              </a:prstGeom>
              <a:grpFill/>
              <a:ln w="9525">
                <a:solidFill>
                  <a:srgbClr val="000000"/>
                </a:solidFill>
                <a:round/>
                <a:headEnd type="triangle" w="med" len="med"/>
                <a:tailEnd type="triangle" w="med" len="med"/>
              </a:ln>
            </p:spPr>
          </p:cxnSp>
          <p:cxnSp>
            <p:nvCxnSpPr>
              <p:cNvPr id="97" name="AutoShape 19"/>
              <p:cNvCxnSpPr>
                <a:cxnSpLocks noChangeShapeType="1"/>
                <a:stCxn id="110" idx="3"/>
                <a:endCxn id="108" idx="1"/>
              </p:cNvCxnSpPr>
              <p:nvPr/>
            </p:nvCxnSpPr>
            <p:spPr bwMode="auto">
              <a:xfrm>
                <a:off x="3753" y="12323"/>
                <a:ext cx="751" cy="0"/>
              </a:xfrm>
              <a:prstGeom prst="straightConnector1">
                <a:avLst/>
              </a:prstGeom>
              <a:grpFill/>
              <a:ln w="9525">
                <a:solidFill>
                  <a:srgbClr val="000000"/>
                </a:solidFill>
                <a:round/>
                <a:headEnd type="triangle" w="med" len="med"/>
                <a:tailEnd type="triangle" w="med" len="med"/>
              </a:ln>
            </p:spPr>
          </p:cxnSp>
          <p:cxnSp>
            <p:nvCxnSpPr>
              <p:cNvPr id="98" name="AutoShape 20"/>
              <p:cNvCxnSpPr>
                <a:cxnSpLocks noChangeShapeType="1"/>
                <a:stCxn id="108" idx="3"/>
                <a:endCxn id="105" idx="3"/>
              </p:cNvCxnSpPr>
              <p:nvPr/>
            </p:nvCxnSpPr>
            <p:spPr bwMode="auto">
              <a:xfrm>
                <a:off x="5440" y="12323"/>
                <a:ext cx="702" cy="1"/>
              </a:xfrm>
              <a:prstGeom prst="straightConnector1">
                <a:avLst/>
              </a:prstGeom>
              <a:grpFill/>
              <a:ln w="9525">
                <a:solidFill>
                  <a:srgbClr val="000000"/>
                </a:solidFill>
                <a:round/>
                <a:headEnd type="triangle" w="med" len="med"/>
                <a:tailEnd type="triangle" w="med" len="med"/>
              </a:ln>
            </p:spPr>
          </p:cxnSp>
          <p:cxnSp>
            <p:nvCxnSpPr>
              <p:cNvPr id="99" name="AutoShape 21"/>
              <p:cNvCxnSpPr>
                <a:cxnSpLocks noChangeShapeType="1"/>
                <a:stCxn id="105" idx="1"/>
                <a:endCxn id="109" idx="1"/>
              </p:cNvCxnSpPr>
              <p:nvPr/>
            </p:nvCxnSpPr>
            <p:spPr bwMode="auto">
              <a:xfrm flipV="1">
                <a:off x="7121" y="12323"/>
                <a:ext cx="657" cy="0"/>
              </a:xfrm>
              <a:prstGeom prst="straightConnector1">
                <a:avLst/>
              </a:prstGeom>
              <a:grpFill/>
              <a:ln w="9525">
                <a:solidFill>
                  <a:srgbClr val="000000"/>
                </a:solidFill>
                <a:round/>
                <a:headEnd type="triangle" w="med" len="med"/>
                <a:tailEnd type="triangle" w="med" len="med"/>
              </a:ln>
            </p:spPr>
          </p:cxnSp>
          <p:cxnSp>
            <p:nvCxnSpPr>
              <p:cNvPr id="100" name="AutoShape 22"/>
              <p:cNvCxnSpPr>
                <a:cxnSpLocks noChangeShapeType="1"/>
                <a:stCxn id="109" idx="3"/>
                <a:endCxn id="111" idx="1"/>
              </p:cNvCxnSpPr>
              <p:nvPr/>
            </p:nvCxnSpPr>
            <p:spPr bwMode="auto">
              <a:xfrm>
                <a:off x="8751" y="12323"/>
                <a:ext cx="665" cy="0"/>
              </a:xfrm>
              <a:prstGeom prst="straightConnector1">
                <a:avLst/>
              </a:prstGeom>
              <a:grpFill/>
              <a:ln w="9525">
                <a:solidFill>
                  <a:srgbClr val="000000"/>
                </a:solidFill>
                <a:round/>
                <a:headEnd type="triangle" w="med" len="med"/>
                <a:tailEnd type="triangle" w="med" len="med"/>
              </a:ln>
            </p:spPr>
          </p:cxnSp>
          <p:cxnSp>
            <p:nvCxnSpPr>
              <p:cNvPr id="101" name="AutoShape 23"/>
              <p:cNvCxnSpPr>
                <a:cxnSpLocks noChangeShapeType="1"/>
                <a:stCxn id="104" idx="0"/>
              </p:cNvCxnSpPr>
              <p:nvPr/>
            </p:nvCxnSpPr>
            <p:spPr bwMode="auto">
              <a:xfrm rot="16200000" flipH="1">
                <a:off x="5194" y="10100"/>
                <a:ext cx="929" cy="29"/>
              </a:xfrm>
              <a:prstGeom prst="straightConnector1">
                <a:avLst/>
              </a:prstGeom>
              <a:grpFill/>
              <a:ln w="9525">
                <a:solidFill>
                  <a:srgbClr val="000000"/>
                </a:solidFill>
                <a:round/>
                <a:headEnd/>
                <a:tailEnd type="triangle" w="med" len="med"/>
              </a:ln>
            </p:spPr>
          </p:cxnSp>
          <p:cxnSp>
            <p:nvCxnSpPr>
              <p:cNvPr id="102" name="AutoShape 24"/>
              <p:cNvCxnSpPr>
                <a:cxnSpLocks noChangeShapeType="1"/>
                <a:stCxn id="91" idx="0"/>
                <a:endCxn id="111" idx="3"/>
              </p:cNvCxnSpPr>
              <p:nvPr/>
            </p:nvCxnSpPr>
            <p:spPr bwMode="auto">
              <a:xfrm rot="16200000" flipH="1">
                <a:off x="6303" y="8092"/>
                <a:ext cx="3601" cy="4860"/>
              </a:xfrm>
              <a:prstGeom prst="straightConnector1">
                <a:avLst/>
              </a:prstGeom>
              <a:grpFill/>
              <a:ln w="9525" cap="rnd">
                <a:solidFill>
                  <a:srgbClr val="000000"/>
                </a:solidFill>
                <a:prstDash val="sysDot"/>
                <a:round/>
                <a:headEnd/>
                <a:tailEnd/>
              </a:ln>
            </p:spPr>
          </p:cxnSp>
          <p:cxnSp>
            <p:nvCxnSpPr>
              <p:cNvPr id="103" name="AutoShape 25"/>
              <p:cNvCxnSpPr>
                <a:cxnSpLocks noChangeShapeType="1"/>
                <a:stCxn id="91" idx="0"/>
                <a:endCxn id="112" idx="1"/>
              </p:cNvCxnSpPr>
              <p:nvPr/>
            </p:nvCxnSpPr>
            <p:spPr bwMode="auto">
              <a:xfrm rot="16200000" flipH="1" flipV="1">
                <a:off x="1502" y="8151"/>
                <a:ext cx="3600" cy="4742"/>
              </a:xfrm>
              <a:prstGeom prst="straightConnector1">
                <a:avLst/>
              </a:prstGeom>
              <a:grpFill/>
              <a:ln w="9525" cap="rnd">
                <a:solidFill>
                  <a:srgbClr val="000000"/>
                </a:solidFill>
                <a:prstDash val="sysDot"/>
                <a:round/>
                <a:headEnd/>
                <a:tailEnd/>
              </a:ln>
            </p:spPr>
          </p:cxnSp>
        </p:grpSp>
      </p:grpSp>
      <p:sp>
        <p:nvSpPr>
          <p:cNvPr id="113" name="Rounded Rectangle 112"/>
          <p:cNvSpPr/>
          <p:nvPr/>
        </p:nvSpPr>
        <p:spPr>
          <a:xfrm>
            <a:off x="4267200" y="3657600"/>
            <a:ext cx="609600" cy="609600"/>
          </a:xfrm>
          <a:prstGeom prst="roundRect">
            <a:avLst/>
          </a:prstGeom>
          <a:noFill/>
          <a:ln w="31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nvGrpSpPr>
          <p:cNvPr id="8" name="Group 49"/>
          <p:cNvGrpSpPr/>
          <p:nvPr/>
        </p:nvGrpSpPr>
        <p:grpSpPr>
          <a:xfrm rot="10800000">
            <a:off x="6172200" y="2057399"/>
            <a:ext cx="2895600" cy="3810864"/>
            <a:chOff x="593753" y="1106899"/>
            <a:chExt cx="6238875" cy="2797671"/>
          </a:xfrm>
        </p:grpSpPr>
        <p:sp>
          <p:nvSpPr>
            <p:cNvPr id="116" name="AutoShape 3"/>
            <p:cNvSpPr>
              <a:spLocks noChangeArrowheads="1"/>
            </p:cNvSpPr>
            <p:nvPr/>
          </p:nvSpPr>
          <p:spPr bwMode="auto">
            <a:xfrm rot="10800000">
              <a:off x="593753" y="1106899"/>
              <a:ext cx="6238875" cy="2797175"/>
            </a:xfrm>
            <a:prstGeom prst="roundRect">
              <a:avLst>
                <a:gd name="adj" fmla="val 16667"/>
              </a:avLst>
            </a:prstGeom>
            <a:gradFill rotWithShape="0">
              <a:gsLst>
                <a:gs pos="0">
                  <a:srgbClr val="FFFFFF"/>
                </a:gs>
                <a:gs pos="100000">
                  <a:srgbClr val="B8CCE4"/>
                </a:gs>
              </a:gsLst>
              <a:lin ang="5400000" scaled="1"/>
            </a:grad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a:p>
          </p:txBody>
        </p:sp>
        <p:grpSp>
          <p:nvGrpSpPr>
            <p:cNvPr id="9" name="Group 4"/>
            <p:cNvGrpSpPr>
              <a:grpSpLocks/>
            </p:cNvGrpSpPr>
            <p:nvPr/>
          </p:nvGrpSpPr>
          <p:grpSpPr bwMode="auto">
            <a:xfrm rot="10800000">
              <a:off x="626114" y="1411699"/>
              <a:ext cx="6099146" cy="2492870"/>
              <a:chOff x="931" y="8721"/>
              <a:chExt cx="9603" cy="3924"/>
            </a:xfrm>
          </p:grpSpPr>
          <p:grpSp>
            <p:nvGrpSpPr>
              <p:cNvPr id="10" name="Group 5"/>
              <p:cNvGrpSpPr>
                <a:grpSpLocks/>
              </p:cNvGrpSpPr>
              <p:nvPr/>
            </p:nvGrpSpPr>
            <p:grpSpPr bwMode="auto">
              <a:xfrm>
                <a:off x="931" y="9004"/>
                <a:ext cx="9603" cy="3641"/>
                <a:chOff x="931" y="9004"/>
                <a:chExt cx="9603" cy="3641"/>
              </a:xfrm>
            </p:grpSpPr>
            <p:sp>
              <p:nvSpPr>
                <p:cNvPr id="129" name="AutoShape 6"/>
                <p:cNvSpPr>
                  <a:spLocks noChangeArrowheads="1"/>
                </p:cNvSpPr>
                <p:nvPr/>
              </p:nvSpPr>
              <p:spPr bwMode="auto">
                <a:xfrm rot="10800000">
                  <a:off x="4212" y="9004"/>
                  <a:ext cx="2865" cy="646"/>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endParaRPr lang="en-US" sz="2400" dirty="0" smtClean="0">
                    <a:latin typeface="Calibri" pitchFamily="34" charset="0"/>
                    <a:ea typeface="Arial" pitchFamily="34" charset="0"/>
                    <a:cs typeface="B Lotus" pitchFamily="2" charset="-78"/>
                  </a:endParaRPr>
                </a:p>
              </p:txBody>
            </p:sp>
            <p:sp>
              <p:nvSpPr>
                <p:cNvPr id="130" name="AutoShape 8"/>
                <p:cNvSpPr>
                  <a:spLocks noChangeArrowheads="1"/>
                </p:cNvSpPr>
                <p:nvPr/>
              </p:nvSpPr>
              <p:spPr bwMode="auto">
                <a:xfrm rot="10800000">
                  <a:off x="6141" y="12001"/>
                  <a:ext cx="980" cy="644"/>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p:txBody>
            </p:sp>
            <p:sp>
              <p:nvSpPr>
                <p:cNvPr id="131" name="AutoShape 9"/>
                <p:cNvSpPr>
                  <a:spLocks noChangeArrowheads="1"/>
                </p:cNvSpPr>
                <p:nvPr/>
              </p:nvSpPr>
              <p:spPr bwMode="auto">
                <a:xfrm>
                  <a:off x="2633" y="10542"/>
                  <a:ext cx="1117" cy="644"/>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2" name="AutoShape 10"/>
                <p:cNvSpPr>
                  <a:spLocks noChangeArrowheads="1"/>
                </p:cNvSpPr>
                <p:nvPr/>
              </p:nvSpPr>
              <p:spPr bwMode="auto">
                <a:xfrm>
                  <a:off x="7741" y="10543"/>
                  <a:ext cx="1117" cy="643"/>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3" name="AutoShape 11"/>
                <p:cNvSpPr>
                  <a:spLocks noChangeArrowheads="1"/>
                </p:cNvSpPr>
                <p:nvPr/>
              </p:nvSpPr>
              <p:spPr bwMode="auto">
                <a:xfrm>
                  <a:off x="4504" y="12001"/>
                  <a:ext cx="936" cy="644"/>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4" name="AutoShape 12"/>
                <p:cNvSpPr>
                  <a:spLocks noChangeArrowheads="1"/>
                </p:cNvSpPr>
                <p:nvPr/>
              </p:nvSpPr>
              <p:spPr bwMode="auto">
                <a:xfrm>
                  <a:off x="7778" y="12000"/>
                  <a:ext cx="973" cy="64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5" name="AutoShape 13"/>
                <p:cNvSpPr>
                  <a:spLocks noChangeArrowheads="1"/>
                </p:cNvSpPr>
                <p:nvPr/>
              </p:nvSpPr>
              <p:spPr bwMode="auto">
                <a:xfrm>
                  <a:off x="2633" y="12000"/>
                  <a:ext cx="1120" cy="64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6" name="AutoShape 14"/>
                <p:cNvSpPr>
                  <a:spLocks noChangeArrowheads="1"/>
                </p:cNvSpPr>
                <p:nvPr/>
              </p:nvSpPr>
              <p:spPr bwMode="auto">
                <a:xfrm>
                  <a:off x="9416" y="12001"/>
                  <a:ext cx="1118" cy="644"/>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7" name="AutoShape 15"/>
                <p:cNvSpPr>
                  <a:spLocks noChangeArrowheads="1"/>
                </p:cNvSpPr>
                <p:nvPr/>
              </p:nvSpPr>
              <p:spPr bwMode="auto">
                <a:xfrm>
                  <a:off x="931" y="12000"/>
                  <a:ext cx="1118" cy="644"/>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cxnSp>
            <p:nvCxnSpPr>
              <p:cNvPr id="119" name="AutoShape 16"/>
              <p:cNvCxnSpPr>
                <a:cxnSpLocks noChangeShapeType="1"/>
                <a:stCxn id="131" idx="3"/>
              </p:cNvCxnSpPr>
              <p:nvPr/>
            </p:nvCxnSpPr>
            <p:spPr bwMode="auto">
              <a:xfrm>
                <a:off x="3750" y="10864"/>
                <a:ext cx="855" cy="1"/>
              </a:xfrm>
              <a:prstGeom prst="straightConnector1">
                <a:avLst/>
              </a:prstGeom>
              <a:noFill/>
              <a:ln w="9525">
                <a:solidFill>
                  <a:srgbClr val="000000"/>
                </a:solidFill>
                <a:round/>
                <a:headEnd type="triangle" w="med" len="med"/>
                <a:tailEnd type="triangle" w="med" len="med"/>
              </a:ln>
            </p:spPr>
          </p:cxnSp>
          <p:cxnSp>
            <p:nvCxnSpPr>
              <p:cNvPr id="120" name="AutoShape 17"/>
              <p:cNvCxnSpPr>
                <a:cxnSpLocks noChangeShapeType="1"/>
                <a:endCxn id="132" idx="1"/>
              </p:cNvCxnSpPr>
              <p:nvPr/>
            </p:nvCxnSpPr>
            <p:spPr bwMode="auto">
              <a:xfrm>
                <a:off x="6805" y="10864"/>
                <a:ext cx="936" cy="1"/>
              </a:xfrm>
              <a:prstGeom prst="straightConnector1">
                <a:avLst/>
              </a:prstGeom>
              <a:noFill/>
              <a:ln w="9525">
                <a:solidFill>
                  <a:srgbClr val="000000"/>
                </a:solidFill>
                <a:round/>
                <a:headEnd type="triangle" w="med" len="med"/>
                <a:tailEnd type="triangle" w="med" len="med"/>
              </a:ln>
            </p:spPr>
          </p:cxnSp>
          <p:cxnSp>
            <p:nvCxnSpPr>
              <p:cNvPr id="121" name="AutoShape 18"/>
              <p:cNvCxnSpPr>
                <a:cxnSpLocks noChangeShapeType="1"/>
                <a:stCxn id="137" idx="3"/>
                <a:endCxn id="135" idx="1"/>
              </p:cNvCxnSpPr>
              <p:nvPr/>
            </p:nvCxnSpPr>
            <p:spPr bwMode="auto">
              <a:xfrm>
                <a:off x="2049" y="12322"/>
                <a:ext cx="584" cy="1"/>
              </a:xfrm>
              <a:prstGeom prst="straightConnector1">
                <a:avLst/>
              </a:prstGeom>
              <a:noFill/>
              <a:ln w="9525">
                <a:solidFill>
                  <a:srgbClr val="000000"/>
                </a:solidFill>
                <a:round/>
                <a:headEnd type="triangle" w="med" len="med"/>
                <a:tailEnd type="triangle" w="med" len="med"/>
              </a:ln>
            </p:spPr>
          </p:cxnSp>
          <p:cxnSp>
            <p:nvCxnSpPr>
              <p:cNvPr id="122" name="AutoShape 19"/>
              <p:cNvCxnSpPr>
                <a:cxnSpLocks noChangeShapeType="1"/>
                <a:stCxn id="135" idx="3"/>
                <a:endCxn id="133" idx="1"/>
              </p:cNvCxnSpPr>
              <p:nvPr/>
            </p:nvCxnSpPr>
            <p:spPr bwMode="auto">
              <a:xfrm>
                <a:off x="3753" y="12323"/>
                <a:ext cx="751" cy="0"/>
              </a:xfrm>
              <a:prstGeom prst="straightConnector1">
                <a:avLst/>
              </a:prstGeom>
              <a:noFill/>
              <a:ln w="9525">
                <a:solidFill>
                  <a:srgbClr val="000000"/>
                </a:solidFill>
                <a:round/>
                <a:headEnd type="triangle" w="med" len="med"/>
                <a:tailEnd type="triangle" w="med" len="med"/>
              </a:ln>
            </p:spPr>
          </p:cxnSp>
          <p:cxnSp>
            <p:nvCxnSpPr>
              <p:cNvPr id="123" name="AutoShape 20"/>
              <p:cNvCxnSpPr>
                <a:cxnSpLocks noChangeShapeType="1"/>
                <a:stCxn id="133" idx="3"/>
                <a:endCxn id="130" idx="3"/>
              </p:cNvCxnSpPr>
              <p:nvPr/>
            </p:nvCxnSpPr>
            <p:spPr bwMode="auto">
              <a:xfrm>
                <a:off x="5440" y="12323"/>
                <a:ext cx="702" cy="1"/>
              </a:xfrm>
              <a:prstGeom prst="straightConnector1">
                <a:avLst/>
              </a:prstGeom>
              <a:noFill/>
              <a:ln w="9525">
                <a:solidFill>
                  <a:srgbClr val="000000"/>
                </a:solidFill>
                <a:round/>
                <a:headEnd type="triangle" w="med" len="med"/>
                <a:tailEnd type="triangle" w="med" len="med"/>
              </a:ln>
            </p:spPr>
          </p:cxnSp>
          <p:cxnSp>
            <p:nvCxnSpPr>
              <p:cNvPr id="124" name="AutoShape 21"/>
              <p:cNvCxnSpPr>
                <a:cxnSpLocks noChangeShapeType="1"/>
                <a:stCxn id="130" idx="1"/>
                <a:endCxn id="134" idx="1"/>
              </p:cNvCxnSpPr>
              <p:nvPr/>
            </p:nvCxnSpPr>
            <p:spPr bwMode="auto">
              <a:xfrm flipV="1">
                <a:off x="7121" y="12323"/>
                <a:ext cx="657" cy="0"/>
              </a:xfrm>
              <a:prstGeom prst="straightConnector1">
                <a:avLst/>
              </a:prstGeom>
              <a:noFill/>
              <a:ln w="9525">
                <a:solidFill>
                  <a:srgbClr val="000000"/>
                </a:solidFill>
                <a:round/>
                <a:headEnd type="triangle" w="med" len="med"/>
                <a:tailEnd type="triangle" w="med" len="med"/>
              </a:ln>
            </p:spPr>
          </p:cxnSp>
          <p:cxnSp>
            <p:nvCxnSpPr>
              <p:cNvPr id="125" name="AutoShape 22"/>
              <p:cNvCxnSpPr>
                <a:cxnSpLocks noChangeShapeType="1"/>
                <a:stCxn id="134" idx="3"/>
                <a:endCxn id="136" idx="1"/>
              </p:cNvCxnSpPr>
              <p:nvPr/>
            </p:nvCxnSpPr>
            <p:spPr bwMode="auto">
              <a:xfrm>
                <a:off x="8751" y="12323"/>
                <a:ext cx="665" cy="0"/>
              </a:xfrm>
              <a:prstGeom prst="straightConnector1">
                <a:avLst/>
              </a:prstGeom>
              <a:noFill/>
              <a:ln w="9525">
                <a:solidFill>
                  <a:srgbClr val="000000"/>
                </a:solidFill>
                <a:round/>
                <a:headEnd type="triangle" w="med" len="med"/>
                <a:tailEnd type="triangle" w="med" len="med"/>
              </a:ln>
            </p:spPr>
          </p:cxnSp>
          <p:cxnSp>
            <p:nvCxnSpPr>
              <p:cNvPr id="126" name="AutoShape 23"/>
              <p:cNvCxnSpPr>
                <a:cxnSpLocks noChangeShapeType="1"/>
                <a:stCxn id="129" idx="0"/>
              </p:cNvCxnSpPr>
              <p:nvPr/>
            </p:nvCxnSpPr>
            <p:spPr bwMode="auto">
              <a:xfrm rot="16200000" flipH="1">
                <a:off x="5194" y="10100"/>
                <a:ext cx="929" cy="29"/>
              </a:xfrm>
              <a:prstGeom prst="straightConnector1">
                <a:avLst/>
              </a:prstGeom>
              <a:noFill/>
              <a:ln w="9525">
                <a:solidFill>
                  <a:srgbClr val="000000"/>
                </a:solidFill>
                <a:round/>
                <a:headEnd/>
                <a:tailEnd type="triangle" w="med" len="med"/>
              </a:ln>
            </p:spPr>
          </p:cxnSp>
          <p:cxnSp>
            <p:nvCxnSpPr>
              <p:cNvPr id="127" name="AutoShape 24"/>
              <p:cNvCxnSpPr>
                <a:cxnSpLocks noChangeShapeType="1"/>
                <a:stCxn id="116" idx="0"/>
                <a:endCxn id="136" idx="3"/>
              </p:cNvCxnSpPr>
              <p:nvPr/>
            </p:nvCxnSpPr>
            <p:spPr bwMode="auto">
              <a:xfrm rot="16200000" flipH="1">
                <a:off x="6303" y="8092"/>
                <a:ext cx="3601" cy="4860"/>
              </a:xfrm>
              <a:prstGeom prst="straightConnector1">
                <a:avLst/>
              </a:prstGeom>
              <a:noFill/>
              <a:ln w="9525" cap="rnd">
                <a:solidFill>
                  <a:srgbClr val="000000"/>
                </a:solidFill>
                <a:prstDash val="sysDot"/>
                <a:round/>
                <a:headEnd/>
                <a:tailEnd/>
              </a:ln>
            </p:spPr>
          </p:cxnSp>
          <p:cxnSp>
            <p:nvCxnSpPr>
              <p:cNvPr id="128" name="AutoShape 25"/>
              <p:cNvCxnSpPr>
                <a:cxnSpLocks noChangeShapeType="1"/>
                <a:stCxn id="116" idx="0"/>
                <a:endCxn id="137" idx="1"/>
              </p:cNvCxnSpPr>
              <p:nvPr/>
            </p:nvCxnSpPr>
            <p:spPr bwMode="auto">
              <a:xfrm rot="16200000" flipH="1" flipV="1">
                <a:off x="1502" y="8151"/>
                <a:ext cx="3600" cy="4742"/>
              </a:xfrm>
              <a:prstGeom prst="straightConnector1">
                <a:avLst/>
              </a:prstGeom>
              <a:noFill/>
              <a:ln w="9525" cap="rnd">
                <a:solidFill>
                  <a:srgbClr val="000000"/>
                </a:solidFill>
                <a:prstDash val="sysDot"/>
                <a:round/>
                <a:headEnd/>
                <a:tailEnd/>
              </a:ln>
            </p:spPr>
          </p:cxnSp>
        </p:grpSp>
      </p:grpSp>
      <p:sp>
        <p:nvSpPr>
          <p:cNvPr id="139" name="Rounded Rectangle 138"/>
          <p:cNvSpPr/>
          <p:nvPr/>
        </p:nvSpPr>
        <p:spPr>
          <a:xfrm>
            <a:off x="7315200" y="3581400"/>
            <a:ext cx="609600" cy="609600"/>
          </a:xfrm>
          <a:prstGeom prst="roundRect">
            <a:avLst/>
          </a:prstGeom>
          <a:solidFill>
            <a:schemeClr val="bg1"/>
          </a:solidFill>
          <a:ln w="31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40" name="Rounded Rectangle 139"/>
          <p:cNvSpPr/>
          <p:nvPr/>
        </p:nvSpPr>
        <p:spPr>
          <a:xfrm>
            <a:off x="1600200" y="152400"/>
            <a:ext cx="5257800" cy="4572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2800" dirty="0" smtClean="0">
                <a:cs typeface="B Mitra" pitchFamily="2" charset="-78"/>
              </a:rPr>
              <a:t>نظام سلسله مراتبی در تبیین شاخص های پیشرفت</a:t>
            </a:r>
            <a:endParaRPr lang="en-US" sz="2800" dirty="0">
              <a:cs typeface="B Mitra" pitchFamily="2" charset="-78"/>
            </a:endParaRPr>
          </a:p>
        </p:txBody>
      </p:sp>
      <p:sp>
        <p:nvSpPr>
          <p:cNvPr id="142" name="Rounded Rectangle 141"/>
          <p:cNvSpPr/>
          <p:nvPr/>
        </p:nvSpPr>
        <p:spPr>
          <a:xfrm>
            <a:off x="304800" y="1371600"/>
            <a:ext cx="2438400" cy="457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fa-IR" sz="2400" dirty="0" smtClean="0">
                <a:cs typeface="B Mitra" pitchFamily="2" charset="-78"/>
              </a:rPr>
              <a:t>اهداف</a:t>
            </a:r>
            <a:endParaRPr lang="en-US" sz="2400">
              <a:cs typeface="B Mitra" pitchFamily="2" charset="-78"/>
            </a:endParaRPr>
          </a:p>
        </p:txBody>
      </p:sp>
      <p:sp>
        <p:nvSpPr>
          <p:cNvPr id="143" name="Rounded Rectangle 142"/>
          <p:cNvSpPr/>
          <p:nvPr/>
        </p:nvSpPr>
        <p:spPr>
          <a:xfrm>
            <a:off x="3200400" y="1371600"/>
            <a:ext cx="2590800" cy="457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fa-IR" sz="2400" dirty="0" smtClean="0">
                <a:cs typeface="B Mitra" pitchFamily="2" charset="-78"/>
              </a:rPr>
              <a:t>ارزش ها</a:t>
            </a:r>
            <a:endParaRPr lang="en-US" sz="2400">
              <a:cs typeface="B Mitra" pitchFamily="2" charset="-78"/>
            </a:endParaRPr>
          </a:p>
        </p:txBody>
      </p:sp>
      <p:sp>
        <p:nvSpPr>
          <p:cNvPr id="144" name="Rounded Rectangle 143"/>
          <p:cNvSpPr/>
          <p:nvPr/>
        </p:nvSpPr>
        <p:spPr>
          <a:xfrm>
            <a:off x="6324600" y="1371600"/>
            <a:ext cx="2514600" cy="457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fa-IR" sz="2400" dirty="0" smtClean="0">
                <a:cs typeface="B Mitra" pitchFamily="2" charset="-78"/>
              </a:rPr>
              <a:t>روش </a:t>
            </a:r>
            <a:endParaRPr lang="en-US" sz="2400">
              <a:cs typeface="B Mitra" pitchFamily="2" charset="-78"/>
            </a:endParaRPr>
          </a:p>
        </p:txBody>
      </p:sp>
      <p:sp>
        <p:nvSpPr>
          <p:cNvPr id="78" name="Slide Number Placeholder 77"/>
          <p:cNvSpPr>
            <a:spLocks noGrp="1"/>
          </p:cNvSpPr>
          <p:nvPr>
            <p:ph type="sldNum" sz="quarter" idx="12"/>
          </p:nvPr>
        </p:nvSpPr>
        <p:spPr/>
        <p:txBody>
          <a:bodyPr/>
          <a:lstStyle/>
          <a:p>
            <a:pPr>
              <a:defRPr/>
            </a:pPr>
            <a:fld id="{9FE7A562-3A7C-46B9-B08C-4C3F2DB2A2B0}" type="slidenum">
              <a:rPr lang="fa-IR" smtClean="0"/>
              <a:pPr>
                <a:defRPr/>
              </a:pPr>
              <a:t>33</a:t>
            </a:fld>
            <a:endParaRPr lang="fa-I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1"/>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4" name="Oval 3"/>
          <p:cNvSpPr/>
          <p:nvPr/>
        </p:nvSpPr>
        <p:spPr>
          <a:xfrm>
            <a:off x="2438400" y="1066800"/>
            <a:ext cx="4343400" cy="99060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lnSpc>
                <a:spcPct val="150000"/>
              </a:lnSpc>
            </a:pPr>
            <a:r>
              <a:rPr lang="fa-IR" sz="2400" b="1" dirty="0" smtClean="0">
                <a:solidFill>
                  <a:schemeClr val="accent2"/>
                </a:solidFill>
                <a:cs typeface="B Mitra" pitchFamily="2" charset="-78"/>
              </a:rPr>
              <a:t>اهداف</a:t>
            </a:r>
            <a:r>
              <a:rPr lang="fa-IR" sz="2800" dirty="0" smtClean="0">
                <a:solidFill>
                  <a:schemeClr val="tx1"/>
                </a:solidFill>
                <a:cs typeface="B Mitra" pitchFamily="2" charset="-78"/>
              </a:rPr>
              <a:t> سیستم های اجتماعی</a:t>
            </a:r>
          </a:p>
          <a:p>
            <a:pPr algn="ctr" rtl="1">
              <a:lnSpc>
                <a:spcPct val="150000"/>
              </a:lnSpc>
            </a:pPr>
            <a:r>
              <a:rPr lang="fa-IR" dirty="0" smtClean="0">
                <a:solidFill>
                  <a:schemeClr val="tx1"/>
                </a:solidFill>
                <a:cs typeface="B Mitra" pitchFamily="2" charset="-78"/>
              </a:rPr>
              <a:t>(</a:t>
            </a:r>
            <a:r>
              <a:rPr lang="fa-IR" sz="1400" dirty="0" smtClean="0">
                <a:solidFill>
                  <a:schemeClr val="tx1"/>
                </a:solidFill>
                <a:cs typeface="B Mitra" pitchFamily="2" charset="-78"/>
              </a:rPr>
              <a:t>حکومت</a:t>
            </a:r>
            <a:r>
              <a:rPr lang="fa-IR" sz="1600" dirty="0" smtClean="0">
                <a:solidFill>
                  <a:schemeClr val="tx1"/>
                </a:solidFill>
                <a:cs typeface="B Mitra" pitchFamily="2" charset="-78"/>
              </a:rPr>
              <a:t>، سازمان ها و نهادها)</a:t>
            </a:r>
            <a:endParaRPr lang="en-US" sz="3200" dirty="0">
              <a:solidFill>
                <a:schemeClr val="tx1"/>
              </a:solidFill>
              <a:cs typeface="B Mitra" pitchFamily="2" charset="-78"/>
            </a:endParaRPr>
          </a:p>
          <a:p>
            <a:pPr algn="ctr"/>
            <a:endParaRPr lang="en-US" dirty="0"/>
          </a:p>
        </p:txBody>
      </p:sp>
      <p:sp>
        <p:nvSpPr>
          <p:cNvPr id="5" name="Rounded Rectangle 4"/>
          <p:cNvSpPr/>
          <p:nvPr/>
        </p:nvSpPr>
        <p:spPr>
          <a:xfrm>
            <a:off x="762000" y="3124200"/>
            <a:ext cx="3733800" cy="762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dirty="0">
                <a:solidFill>
                  <a:schemeClr val="tx1"/>
                </a:solidFill>
                <a:cs typeface="B Mitra" pitchFamily="2" charset="-78"/>
              </a:rPr>
              <a:t>خارج از افراد سیستم</a:t>
            </a:r>
            <a:endParaRPr lang="en-US" sz="4000" dirty="0">
              <a:solidFill>
                <a:schemeClr val="tx1"/>
              </a:solidFill>
              <a:cs typeface="B Mitra" pitchFamily="2" charset="-78"/>
            </a:endParaRPr>
          </a:p>
        </p:txBody>
      </p:sp>
      <p:sp>
        <p:nvSpPr>
          <p:cNvPr id="6" name="Rounded Rectangle 5"/>
          <p:cNvSpPr/>
          <p:nvPr/>
        </p:nvSpPr>
        <p:spPr>
          <a:xfrm>
            <a:off x="4953000" y="3124200"/>
            <a:ext cx="3733800" cy="762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dirty="0" smtClean="0">
                <a:solidFill>
                  <a:schemeClr val="tx1"/>
                </a:solidFill>
                <a:cs typeface="B Mitra" pitchFamily="2" charset="-78"/>
              </a:rPr>
              <a:t>درون اعضای سیستم</a:t>
            </a:r>
            <a:endParaRPr lang="en-US" sz="4000" dirty="0">
              <a:solidFill>
                <a:schemeClr val="tx1"/>
              </a:solidFill>
              <a:cs typeface="B Mitra" pitchFamily="2" charset="-78"/>
            </a:endParaRPr>
          </a:p>
        </p:txBody>
      </p:sp>
      <p:cxnSp>
        <p:nvCxnSpPr>
          <p:cNvPr id="8" name="Straight Arrow Connector 7"/>
          <p:cNvCxnSpPr>
            <a:stCxn id="4" idx="4"/>
            <a:endCxn id="5" idx="0"/>
          </p:cNvCxnSpPr>
          <p:nvPr/>
        </p:nvCxnSpPr>
        <p:spPr>
          <a:xfrm rot="5400000">
            <a:off x="3086100" y="1600200"/>
            <a:ext cx="1066800" cy="19812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a:stCxn id="4" idx="4"/>
            <a:endCxn id="6" idx="0"/>
          </p:cNvCxnSpPr>
          <p:nvPr/>
        </p:nvCxnSpPr>
        <p:spPr>
          <a:xfrm rot="16200000" flipH="1">
            <a:off x="5181600" y="1485900"/>
            <a:ext cx="1066800" cy="22098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7" name="Rounded Rectangle 6"/>
          <p:cNvSpPr/>
          <p:nvPr/>
        </p:nvSpPr>
        <p:spPr>
          <a:xfrm>
            <a:off x="5105400" y="4267200"/>
            <a:ext cx="3429000" cy="1981200"/>
          </a:xfrm>
          <a:prstGeom prst="roundRect">
            <a:avLst/>
          </a:prstGeom>
          <a:ln>
            <a:solidFill>
              <a:schemeClr val="tx1">
                <a:lumMod val="50000"/>
                <a:lumOff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rtl="1">
              <a:buFontTx/>
              <a:buChar char="-"/>
            </a:pPr>
            <a:r>
              <a:rPr lang="fa-IR" sz="2400" dirty="0" smtClean="0">
                <a:cs typeface="B Mitra" pitchFamily="2" charset="-78"/>
              </a:rPr>
              <a:t>کاهش هزینه های کنترل بیرونی</a:t>
            </a:r>
          </a:p>
          <a:p>
            <a:pPr algn="just" rtl="1">
              <a:buFontTx/>
              <a:buChar char="-"/>
            </a:pPr>
            <a:r>
              <a:rPr lang="fa-IR" sz="2400" dirty="0" smtClean="0">
                <a:cs typeface="B Mitra" pitchFamily="2" charset="-78"/>
              </a:rPr>
              <a:t>افزایش </a:t>
            </a:r>
            <a:r>
              <a:rPr lang="fa-IR" sz="2400" dirty="0" smtClean="0">
                <a:cs typeface="B Mitra" pitchFamily="2" charset="-78"/>
              </a:rPr>
              <a:t>رضایت از زندگی</a:t>
            </a:r>
            <a:endParaRPr lang="fa-IR" sz="2400" dirty="0" smtClean="0">
              <a:cs typeface="B Mitra" pitchFamily="2" charset="-78"/>
            </a:endParaRPr>
          </a:p>
          <a:p>
            <a:pPr algn="just" rtl="1">
              <a:buFontTx/>
              <a:buChar char="-"/>
            </a:pPr>
            <a:r>
              <a:rPr lang="fa-IR" sz="2400" dirty="0" smtClean="0">
                <a:cs typeface="B Mitra" pitchFamily="2" charset="-78"/>
              </a:rPr>
              <a:t>عدم از خودبیگانگی</a:t>
            </a:r>
          </a:p>
          <a:p>
            <a:pPr algn="just" rtl="1">
              <a:buFontTx/>
              <a:buChar char="-"/>
            </a:pPr>
            <a:r>
              <a:rPr lang="fa-IR" sz="2400" dirty="0" smtClean="0">
                <a:cs typeface="B Mitra" pitchFamily="2" charset="-78"/>
              </a:rPr>
              <a:t>اعتماد سازی</a:t>
            </a:r>
          </a:p>
          <a:p>
            <a:pPr algn="ctr">
              <a:buFontTx/>
              <a:buChar char="-"/>
            </a:pPr>
            <a:endParaRPr lang="fa-IR" dirty="0" smtClean="0"/>
          </a:p>
        </p:txBody>
      </p:sp>
      <p:sp>
        <p:nvSpPr>
          <p:cNvPr id="9" name="Rounded Rectangle 8"/>
          <p:cNvSpPr/>
          <p:nvPr/>
        </p:nvSpPr>
        <p:spPr>
          <a:xfrm>
            <a:off x="1143000" y="4267200"/>
            <a:ext cx="3429000" cy="1981200"/>
          </a:xfrm>
          <a:prstGeom prst="roundRect">
            <a:avLst/>
          </a:prstGeom>
          <a:ln>
            <a:solidFill>
              <a:schemeClr val="tx1">
                <a:lumMod val="50000"/>
                <a:lumOff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rtl="1">
              <a:buFontTx/>
              <a:buChar char="-"/>
            </a:pPr>
            <a:r>
              <a:rPr lang="fa-IR" sz="2400" dirty="0" smtClean="0">
                <a:cs typeface="B Mitra" pitchFamily="2" charset="-78"/>
              </a:rPr>
              <a:t>افزایش هزینه های کنترل بیرونی</a:t>
            </a:r>
          </a:p>
          <a:p>
            <a:pPr algn="just" rtl="1">
              <a:buFontTx/>
              <a:buChar char="-"/>
            </a:pPr>
            <a:r>
              <a:rPr lang="fa-IR" sz="2400" dirty="0" smtClean="0">
                <a:cs typeface="B Mitra" pitchFamily="2" charset="-78"/>
              </a:rPr>
              <a:t>کاهش </a:t>
            </a:r>
            <a:r>
              <a:rPr lang="fa-IR" sz="2400" dirty="0" smtClean="0">
                <a:cs typeface="B Mitra" pitchFamily="2" charset="-78"/>
              </a:rPr>
              <a:t>رضایت از زندگی</a:t>
            </a:r>
            <a:endParaRPr lang="fa-IR" sz="2400" dirty="0" smtClean="0">
              <a:cs typeface="B Mitra" pitchFamily="2" charset="-78"/>
            </a:endParaRPr>
          </a:p>
          <a:p>
            <a:pPr algn="just" rtl="1">
              <a:buFontTx/>
              <a:buChar char="-"/>
            </a:pPr>
            <a:r>
              <a:rPr lang="fa-IR" sz="2400" dirty="0" smtClean="0">
                <a:cs typeface="B Mitra" pitchFamily="2" charset="-78"/>
              </a:rPr>
              <a:t>از خودبیگانگی</a:t>
            </a:r>
          </a:p>
          <a:p>
            <a:pPr algn="just" rtl="1">
              <a:buFontTx/>
              <a:buChar char="-"/>
            </a:pPr>
            <a:r>
              <a:rPr lang="fa-IR" sz="2400" dirty="0" smtClean="0">
                <a:cs typeface="B Mitra" pitchFamily="2" charset="-78"/>
              </a:rPr>
              <a:t>عدم اعتماد</a:t>
            </a:r>
          </a:p>
          <a:p>
            <a:pPr algn="ctr">
              <a:buFontTx/>
              <a:buChar char="-"/>
            </a:pPr>
            <a:endParaRPr lang="fa-IR" dirty="0" smtClean="0"/>
          </a:p>
        </p:txBody>
      </p:sp>
      <p:sp>
        <p:nvSpPr>
          <p:cNvPr id="11" name="Slide Number Placeholder 10"/>
          <p:cNvSpPr>
            <a:spLocks noGrp="1"/>
          </p:cNvSpPr>
          <p:nvPr>
            <p:ph type="sldNum" sz="quarter" idx="12"/>
          </p:nvPr>
        </p:nvSpPr>
        <p:spPr/>
        <p:txBody>
          <a:bodyPr/>
          <a:lstStyle/>
          <a:p>
            <a:pPr>
              <a:defRPr/>
            </a:pPr>
            <a:fld id="{9FE7A562-3A7C-46B9-B08C-4C3F2DB2A2B0}" type="slidenum">
              <a:rPr lang="fa-IR" smtClean="0"/>
              <a:pPr>
                <a:defRPr/>
              </a:pPr>
              <a:t>34</a:t>
            </a:fld>
            <a:endParaRPr lang="fa-I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762000" y="533400"/>
            <a:ext cx="7239000" cy="6258422"/>
            <a:chOff x="1341" y="1440"/>
            <a:chExt cx="9451" cy="6823"/>
          </a:xfrm>
        </p:grpSpPr>
        <p:grpSp>
          <p:nvGrpSpPr>
            <p:cNvPr id="3" name="Group 3"/>
            <p:cNvGrpSpPr>
              <a:grpSpLocks noChangeAspect="1"/>
            </p:cNvGrpSpPr>
            <p:nvPr/>
          </p:nvGrpSpPr>
          <p:grpSpPr bwMode="auto">
            <a:xfrm>
              <a:off x="1341" y="1440"/>
              <a:ext cx="9451" cy="6314"/>
              <a:chOff x="1214" y="2236"/>
              <a:chExt cx="9451" cy="6314"/>
            </a:xfrm>
          </p:grpSpPr>
          <p:sp>
            <p:nvSpPr>
              <p:cNvPr id="1028" name="AutoShape 4"/>
              <p:cNvSpPr>
                <a:spLocks noChangeAspect="1" noChangeArrowheads="1"/>
              </p:cNvSpPr>
              <p:nvPr/>
            </p:nvSpPr>
            <p:spPr bwMode="auto">
              <a:xfrm>
                <a:off x="1214" y="2236"/>
                <a:ext cx="9451" cy="6207"/>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pSp>
            <p:nvGrpSpPr>
              <p:cNvPr id="4" name="Group 5"/>
              <p:cNvGrpSpPr>
                <a:grpSpLocks/>
              </p:cNvGrpSpPr>
              <p:nvPr/>
            </p:nvGrpSpPr>
            <p:grpSpPr bwMode="auto">
              <a:xfrm>
                <a:off x="1743" y="2236"/>
                <a:ext cx="8673" cy="6314"/>
                <a:chOff x="1743" y="2236"/>
                <a:chExt cx="8673" cy="6314"/>
              </a:xfrm>
            </p:grpSpPr>
            <p:sp>
              <p:nvSpPr>
                <p:cNvPr id="1030" name="AutoShape 6"/>
                <p:cNvSpPr>
                  <a:spLocks noChangeArrowheads="1"/>
                </p:cNvSpPr>
                <p:nvPr/>
              </p:nvSpPr>
              <p:spPr bwMode="auto">
                <a:xfrm>
                  <a:off x="1743" y="2236"/>
                  <a:ext cx="8673" cy="6314"/>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5" name="Group 7"/>
                <p:cNvGrpSpPr>
                  <a:grpSpLocks/>
                </p:cNvGrpSpPr>
                <p:nvPr/>
              </p:nvGrpSpPr>
              <p:grpSpPr bwMode="auto">
                <a:xfrm>
                  <a:off x="2098" y="2354"/>
                  <a:ext cx="8034" cy="5920"/>
                  <a:chOff x="1957" y="4021"/>
                  <a:chExt cx="8034" cy="5920"/>
                </a:xfrm>
              </p:grpSpPr>
              <p:grpSp>
                <p:nvGrpSpPr>
                  <p:cNvPr id="6" name="Group 8"/>
                  <p:cNvGrpSpPr>
                    <a:grpSpLocks/>
                  </p:cNvGrpSpPr>
                  <p:nvPr/>
                </p:nvGrpSpPr>
                <p:grpSpPr bwMode="auto">
                  <a:xfrm>
                    <a:off x="2840" y="4591"/>
                    <a:ext cx="6119" cy="4779"/>
                    <a:chOff x="2840" y="1390"/>
                    <a:chExt cx="6119" cy="4779"/>
                  </a:xfrm>
                </p:grpSpPr>
                <p:cxnSp>
                  <p:nvCxnSpPr>
                    <p:cNvPr id="1033" name="AutoShape 9"/>
                    <p:cNvCxnSpPr>
                      <a:cxnSpLocks noChangeShapeType="1"/>
                    </p:cNvCxnSpPr>
                    <p:nvPr/>
                  </p:nvCxnSpPr>
                  <p:spPr bwMode="auto">
                    <a:xfrm flipH="1">
                      <a:off x="2840" y="2830"/>
                      <a:ext cx="6118" cy="1848"/>
                    </a:xfrm>
                    <a:prstGeom prst="straightConnector1">
                      <a:avLst/>
                    </a:prstGeom>
                    <a:noFill/>
                    <a:ln w="9525">
                      <a:solidFill>
                        <a:srgbClr val="000000"/>
                      </a:solidFill>
                      <a:round/>
                      <a:headEnd/>
                      <a:tailEnd/>
                    </a:ln>
                  </p:spPr>
                </p:cxnSp>
                <p:cxnSp>
                  <p:nvCxnSpPr>
                    <p:cNvPr id="1034" name="AutoShape 10"/>
                    <p:cNvCxnSpPr>
                      <a:cxnSpLocks noChangeShapeType="1"/>
                    </p:cNvCxnSpPr>
                    <p:nvPr/>
                  </p:nvCxnSpPr>
                  <p:spPr bwMode="auto">
                    <a:xfrm>
                      <a:off x="2840" y="2833"/>
                      <a:ext cx="6118" cy="1845"/>
                    </a:xfrm>
                    <a:prstGeom prst="straightConnector1">
                      <a:avLst/>
                    </a:prstGeom>
                    <a:noFill/>
                    <a:ln w="9525">
                      <a:solidFill>
                        <a:srgbClr val="000000"/>
                      </a:solidFill>
                      <a:round/>
                      <a:headEnd/>
                      <a:tailEnd/>
                    </a:ln>
                  </p:spPr>
                </p:cxnSp>
                <p:cxnSp>
                  <p:nvCxnSpPr>
                    <p:cNvPr id="1035" name="AutoShape 11"/>
                    <p:cNvCxnSpPr>
                      <a:cxnSpLocks noChangeShapeType="1"/>
                    </p:cNvCxnSpPr>
                    <p:nvPr/>
                  </p:nvCxnSpPr>
                  <p:spPr bwMode="auto">
                    <a:xfrm flipH="1">
                      <a:off x="2840" y="1390"/>
                      <a:ext cx="3088" cy="3288"/>
                    </a:xfrm>
                    <a:prstGeom prst="straightConnector1">
                      <a:avLst/>
                    </a:prstGeom>
                    <a:noFill/>
                    <a:ln w="9525">
                      <a:solidFill>
                        <a:srgbClr val="000000"/>
                      </a:solidFill>
                      <a:round/>
                      <a:headEnd/>
                      <a:tailEnd/>
                    </a:ln>
                  </p:spPr>
                </p:cxnSp>
                <p:cxnSp>
                  <p:nvCxnSpPr>
                    <p:cNvPr id="1036" name="AutoShape 12"/>
                    <p:cNvCxnSpPr>
                      <a:cxnSpLocks noChangeShapeType="1"/>
                    </p:cNvCxnSpPr>
                    <p:nvPr/>
                  </p:nvCxnSpPr>
                  <p:spPr bwMode="auto">
                    <a:xfrm>
                      <a:off x="5928" y="1390"/>
                      <a:ext cx="3030" cy="3273"/>
                    </a:xfrm>
                    <a:prstGeom prst="straightConnector1">
                      <a:avLst/>
                    </a:prstGeom>
                    <a:noFill/>
                    <a:ln w="9525">
                      <a:solidFill>
                        <a:srgbClr val="000000"/>
                      </a:solidFill>
                      <a:round/>
                      <a:headEnd/>
                      <a:tailEnd/>
                    </a:ln>
                  </p:spPr>
                </p:cxnSp>
                <p:cxnSp>
                  <p:nvCxnSpPr>
                    <p:cNvPr id="1037" name="AutoShape 13"/>
                    <p:cNvCxnSpPr>
                      <a:cxnSpLocks noChangeShapeType="1"/>
                    </p:cNvCxnSpPr>
                    <p:nvPr/>
                  </p:nvCxnSpPr>
                  <p:spPr bwMode="auto">
                    <a:xfrm>
                      <a:off x="4017" y="4994"/>
                      <a:ext cx="3897" cy="1"/>
                    </a:xfrm>
                    <a:prstGeom prst="straightConnector1">
                      <a:avLst/>
                    </a:prstGeom>
                    <a:noFill/>
                    <a:ln w="9525">
                      <a:solidFill>
                        <a:srgbClr val="000000"/>
                      </a:solidFill>
                      <a:round/>
                      <a:headEnd/>
                      <a:tailEnd/>
                    </a:ln>
                  </p:spPr>
                </p:cxnSp>
                <p:cxnSp>
                  <p:nvCxnSpPr>
                    <p:cNvPr id="1038" name="AutoShape 14"/>
                    <p:cNvCxnSpPr>
                      <a:cxnSpLocks noChangeShapeType="1"/>
                    </p:cNvCxnSpPr>
                    <p:nvPr/>
                  </p:nvCxnSpPr>
                  <p:spPr bwMode="auto">
                    <a:xfrm>
                      <a:off x="4137" y="2559"/>
                      <a:ext cx="3716" cy="0"/>
                    </a:xfrm>
                    <a:prstGeom prst="straightConnector1">
                      <a:avLst/>
                    </a:prstGeom>
                    <a:noFill/>
                    <a:ln w="9525">
                      <a:solidFill>
                        <a:srgbClr val="000000"/>
                      </a:solidFill>
                      <a:round/>
                      <a:headEnd/>
                      <a:tailEnd/>
                    </a:ln>
                  </p:spPr>
                </p:cxnSp>
                <p:cxnSp>
                  <p:nvCxnSpPr>
                    <p:cNvPr id="1039" name="AutoShape 15"/>
                    <p:cNvCxnSpPr>
                      <a:cxnSpLocks noChangeShapeType="1"/>
                    </p:cNvCxnSpPr>
                    <p:nvPr/>
                  </p:nvCxnSpPr>
                  <p:spPr bwMode="auto">
                    <a:xfrm>
                      <a:off x="2840" y="2833"/>
                      <a:ext cx="3067" cy="3336"/>
                    </a:xfrm>
                    <a:prstGeom prst="straightConnector1">
                      <a:avLst/>
                    </a:prstGeom>
                    <a:noFill/>
                    <a:ln w="9525">
                      <a:solidFill>
                        <a:srgbClr val="000000"/>
                      </a:solidFill>
                      <a:round/>
                      <a:headEnd/>
                      <a:tailEnd/>
                    </a:ln>
                  </p:spPr>
                </p:cxnSp>
                <p:cxnSp>
                  <p:nvCxnSpPr>
                    <p:cNvPr id="1040" name="AutoShape 16"/>
                    <p:cNvCxnSpPr>
                      <a:cxnSpLocks noChangeShapeType="1"/>
                    </p:cNvCxnSpPr>
                    <p:nvPr/>
                  </p:nvCxnSpPr>
                  <p:spPr bwMode="auto">
                    <a:xfrm flipH="1">
                      <a:off x="5928" y="2833"/>
                      <a:ext cx="3030" cy="3336"/>
                    </a:xfrm>
                    <a:prstGeom prst="straightConnector1">
                      <a:avLst/>
                    </a:prstGeom>
                    <a:noFill/>
                    <a:ln w="9525">
                      <a:solidFill>
                        <a:srgbClr val="000000"/>
                      </a:solidFill>
                      <a:round/>
                      <a:headEnd/>
                      <a:tailEnd/>
                    </a:ln>
                  </p:spPr>
                </p:cxnSp>
                <p:cxnSp>
                  <p:nvCxnSpPr>
                    <p:cNvPr id="1041" name="AutoShape 17"/>
                    <p:cNvCxnSpPr>
                      <a:cxnSpLocks noChangeShapeType="1"/>
                    </p:cNvCxnSpPr>
                    <p:nvPr/>
                  </p:nvCxnSpPr>
                  <p:spPr bwMode="auto">
                    <a:xfrm flipH="1">
                      <a:off x="5907" y="1390"/>
                      <a:ext cx="21" cy="4779"/>
                    </a:xfrm>
                    <a:prstGeom prst="straightConnector1">
                      <a:avLst/>
                    </a:prstGeom>
                    <a:noFill/>
                    <a:ln w="9525">
                      <a:solidFill>
                        <a:srgbClr val="000000"/>
                      </a:solidFill>
                      <a:round/>
                      <a:headEnd/>
                      <a:tailEnd/>
                    </a:ln>
                  </p:spPr>
                </p:cxnSp>
                <p:cxnSp>
                  <p:nvCxnSpPr>
                    <p:cNvPr id="1042" name="AutoShape 18"/>
                    <p:cNvCxnSpPr>
                      <a:cxnSpLocks noChangeShapeType="1"/>
                    </p:cNvCxnSpPr>
                    <p:nvPr/>
                  </p:nvCxnSpPr>
                  <p:spPr bwMode="auto">
                    <a:xfrm flipV="1">
                      <a:off x="5928" y="5249"/>
                      <a:ext cx="3030" cy="920"/>
                    </a:xfrm>
                    <a:prstGeom prst="straightConnector1">
                      <a:avLst/>
                    </a:prstGeom>
                    <a:noFill/>
                    <a:ln w="9525">
                      <a:solidFill>
                        <a:srgbClr val="000000"/>
                      </a:solidFill>
                      <a:round/>
                      <a:headEnd/>
                      <a:tailEnd/>
                    </a:ln>
                  </p:spPr>
                </p:cxnSp>
                <p:cxnSp>
                  <p:nvCxnSpPr>
                    <p:cNvPr id="1043" name="AutoShape 19"/>
                    <p:cNvCxnSpPr>
                      <a:cxnSpLocks noChangeShapeType="1"/>
                    </p:cNvCxnSpPr>
                    <p:nvPr/>
                  </p:nvCxnSpPr>
                  <p:spPr bwMode="auto">
                    <a:xfrm flipH="1" flipV="1">
                      <a:off x="3011" y="5249"/>
                      <a:ext cx="2896" cy="920"/>
                    </a:xfrm>
                    <a:prstGeom prst="straightConnector1">
                      <a:avLst/>
                    </a:prstGeom>
                    <a:noFill/>
                    <a:ln w="9525">
                      <a:solidFill>
                        <a:srgbClr val="000000"/>
                      </a:solidFill>
                      <a:round/>
                      <a:headEnd/>
                      <a:tailEnd/>
                    </a:ln>
                  </p:spPr>
                </p:cxnSp>
                <p:cxnSp>
                  <p:nvCxnSpPr>
                    <p:cNvPr id="1044" name="AutoShape 20"/>
                    <p:cNvCxnSpPr>
                      <a:cxnSpLocks noChangeShapeType="1"/>
                    </p:cNvCxnSpPr>
                    <p:nvPr/>
                  </p:nvCxnSpPr>
                  <p:spPr bwMode="auto">
                    <a:xfrm flipV="1">
                      <a:off x="2840" y="2833"/>
                      <a:ext cx="1" cy="1845"/>
                    </a:xfrm>
                    <a:prstGeom prst="straightConnector1">
                      <a:avLst/>
                    </a:prstGeom>
                    <a:noFill/>
                    <a:ln w="9525">
                      <a:solidFill>
                        <a:srgbClr val="000000"/>
                      </a:solidFill>
                      <a:round/>
                      <a:headEnd/>
                      <a:tailEnd/>
                    </a:ln>
                  </p:spPr>
                </p:cxnSp>
                <p:cxnSp>
                  <p:nvCxnSpPr>
                    <p:cNvPr id="1045" name="AutoShape 21"/>
                    <p:cNvCxnSpPr>
                      <a:cxnSpLocks noChangeShapeType="1"/>
                    </p:cNvCxnSpPr>
                    <p:nvPr/>
                  </p:nvCxnSpPr>
                  <p:spPr bwMode="auto">
                    <a:xfrm flipV="1">
                      <a:off x="8958" y="2830"/>
                      <a:ext cx="1" cy="1848"/>
                    </a:xfrm>
                    <a:prstGeom prst="straightConnector1">
                      <a:avLst/>
                    </a:prstGeom>
                    <a:noFill/>
                    <a:ln w="9525">
                      <a:solidFill>
                        <a:srgbClr val="000000"/>
                      </a:solidFill>
                      <a:round/>
                      <a:headEnd/>
                      <a:tailEnd/>
                    </a:ln>
                  </p:spPr>
                </p:cxnSp>
                <p:cxnSp>
                  <p:nvCxnSpPr>
                    <p:cNvPr id="1046" name="AutoShape 22"/>
                    <p:cNvCxnSpPr>
                      <a:cxnSpLocks noChangeShapeType="1"/>
                    </p:cNvCxnSpPr>
                    <p:nvPr/>
                  </p:nvCxnSpPr>
                  <p:spPr bwMode="auto">
                    <a:xfrm flipV="1">
                      <a:off x="2840" y="1390"/>
                      <a:ext cx="3067" cy="885"/>
                    </a:xfrm>
                    <a:prstGeom prst="straightConnector1">
                      <a:avLst/>
                    </a:prstGeom>
                    <a:noFill/>
                    <a:ln w="9525">
                      <a:solidFill>
                        <a:srgbClr val="000000"/>
                      </a:solidFill>
                      <a:round/>
                      <a:headEnd/>
                      <a:tailEnd/>
                    </a:ln>
                  </p:spPr>
                </p:cxnSp>
                <p:cxnSp>
                  <p:nvCxnSpPr>
                    <p:cNvPr id="1047" name="AutoShape 23"/>
                    <p:cNvCxnSpPr>
                      <a:cxnSpLocks noChangeShapeType="1"/>
                    </p:cNvCxnSpPr>
                    <p:nvPr/>
                  </p:nvCxnSpPr>
                  <p:spPr bwMode="auto">
                    <a:xfrm flipH="1" flipV="1">
                      <a:off x="5907" y="1390"/>
                      <a:ext cx="2957" cy="882"/>
                    </a:xfrm>
                    <a:prstGeom prst="straightConnector1">
                      <a:avLst/>
                    </a:prstGeom>
                    <a:noFill/>
                    <a:ln w="9525">
                      <a:solidFill>
                        <a:srgbClr val="000000"/>
                      </a:solidFill>
                      <a:round/>
                      <a:headEnd/>
                      <a:tailEnd/>
                    </a:ln>
                  </p:spPr>
                </p:cxnSp>
              </p:grpSp>
              <p:grpSp>
                <p:nvGrpSpPr>
                  <p:cNvPr id="7" name="Group 24"/>
                  <p:cNvGrpSpPr>
                    <a:grpSpLocks/>
                  </p:cNvGrpSpPr>
                  <p:nvPr/>
                </p:nvGrpSpPr>
                <p:grpSpPr bwMode="auto">
                  <a:xfrm>
                    <a:off x="1957" y="4021"/>
                    <a:ext cx="8034" cy="5920"/>
                    <a:chOff x="1957" y="820"/>
                    <a:chExt cx="8034" cy="5920"/>
                  </a:xfrm>
                </p:grpSpPr>
                <p:sp>
                  <p:nvSpPr>
                    <p:cNvPr id="1049" name="AutoShape 25"/>
                    <p:cNvSpPr>
                      <a:spLocks noChangeArrowheads="1"/>
                    </p:cNvSpPr>
                    <p:nvPr/>
                  </p:nvSpPr>
                  <p:spPr bwMode="auto">
                    <a:xfrm>
                      <a:off x="4914" y="820"/>
                      <a:ext cx="2060" cy="570"/>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2000" b="0" i="0" u="none" strike="noStrike" cap="none" normalizeH="0" baseline="0" dirty="0" smtClean="0">
                          <a:ln>
                            <a:noFill/>
                          </a:ln>
                          <a:solidFill>
                            <a:schemeClr val="tx1"/>
                          </a:solidFill>
                          <a:effectLst/>
                          <a:latin typeface="Calibri" pitchFamily="34" charset="0"/>
                          <a:ea typeface="Arial" pitchFamily="34" charset="0"/>
                          <a:cs typeface="B Lotus" pitchFamily="2" charset="-78"/>
                        </a:rPr>
                        <a:t>استراتژی</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0" name="AutoShape 26"/>
                    <p:cNvSpPr>
                      <a:spLocks noChangeArrowheads="1"/>
                    </p:cNvSpPr>
                    <p:nvPr/>
                  </p:nvSpPr>
                  <p:spPr bwMode="auto">
                    <a:xfrm>
                      <a:off x="2077" y="2272"/>
                      <a:ext cx="2060" cy="570"/>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2400" b="0" i="0" u="none" strike="noStrike" cap="none" normalizeH="0" baseline="0" dirty="0" smtClean="0">
                          <a:ln>
                            <a:noFill/>
                          </a:ln>
                          <a:solidFill>
                            <a:schemeClr val="tx1"/>
                          </a:solidFill>
                          <a:effectLst/>
                          <a:latin typeface="Calibri" pitchFamily="34" charset="0"/>
                          <a:ea typeface="Arial" pitchFamily="34" charset="0"/>
                          <a:cs typeface="B Lotus" pitchFamily="2" charset="-78"/>
                        </a:rPr>
                        <a:t>سیستم‏ها</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1" name="AutoShape 27"/>
                    <p:cNvSpPr>
                      <a:spLocks noChangeArrowheads="1"/>
                    </p:cNvSpPr>
                    <p:nvPr/>
                  </p:nvSpPr>
                  <p:spPr bwMode="auto">
                    <a:xfrm>
                      <a:off x="4971" y="6170"/>
                      <a:ext cx="2060" cy="570"/>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2000" b="0" i="0" u="none" strike="noStrike" cap="none" normalizeH="0" baseline="0" dirty="0" smtClean="0">
                          <a:ln>
                            <a:noFill/>
                          </a:ln>
                          <a:solidFill>
                            <a:schemeClr val="tx1"/>
                          </a:solidFill>
                          <a:effectLst/>
                          <a:latin typeface="Calibri" pitchFamily="34" charset="0"/>
                          <a:ea typeface="Arial" pitchFamily="34" charset="0"/>
                          <a:cs typeface="B Lotus" pitchFamily="2" charset="-78"/>
                        </a:rPr>
                        <a:t>سبک مدیریت</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2" name="AutoShape 28"/>
                    <p:cNvSpPr>
                      <a:spLocks noChangeArrowheads="1"/>
                    </p:cNvSpPr>
                    <p:nvPr/>
                  </p:nvSpPr>
                  <p:spPr bwMode="auto">
                    <a:xfrm>
                      <a:off x="7853" y="2275"/>
                      <a:ext cx="2060" cy="570"/>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2800" b="0" i="0" u="none" strike="noStrike" cap="none" normalizeH="0" baseline="0" dirty="0" smtClean="0">
                          <a:ln>
                            <a:noFill/>
                          </a:ln>
                          <a:solidFill>
                            <a:schemeClr val="tx1"/>
                          </a:solidFill>
                          <a:effectLst/>
                          <a:latin typeface="Calibri" pitchFamily="34" charset="0"/>
                          <a:ea typeface="Arial" pitchFamily="34" charset="0"/>
                          <a:cs typeface="B Lotus" pitchFamily="2" charset="-78"/>
                        </a:rPr>
                        <a:t>ساختار</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3" name="AutoShape 29"/>
                    <p:cNvSpPr>
                      <a:spLocks noChangeArrowheads="1"/>
                    </p:cNvSpPr>
                    <p:nvPr/>
                  </p:nvSpPr>
                  <p:spPr bwMode="auto">
                    <a:xfrm>
                      <a:off x="7931" y="4680"/>
                      <a:ext cx="2060" cy="570"/>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2400" b="0" i="0" u="none" strike="noStrike" cap="none" normalizeH="0" baseline="0" dirty="0" smtClean="0">
                          <a:ln>
                            <a:noFill/>
                          </a:ln>
                          <a:solidFill>
                            <a:schemeClr val="tx1"/>
                          </a:solidFill>
                          <a:effectLst/>
                          <a:latin typeface="Calibri" pitchFamily="34" charset="0"/>
                          <a:ea typeface="Arial" pitchFamily="34" charset="0"/>
                          <a:cs typeface="B Lotus" pitchFamily="2" charset="-78"/>
                        </a:rPr>
                        <a:t>مهارت‏ها</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4" name="AutoShape 30"/>
                    <p:cNvSpPr>
                      <a:spLocks noChangeArrowheads="1"/>
                    </p:cNvSpPr>
                    <p:nvPr/>
                  </p:nvSpPr>
                  <p:spPr bwMode="auto">
                    <a:xfrm>
                      <a:off x="1957" y="4678"/>
                      <a:ext cx="2060" cy="570"/>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2400" b="0" i="0" u="none" strike="noStrike" cap="none" normalizeH="0" baseline="0" dirty="0" smtClean="0">
                          <a:ln>
                            <a:noFill/>
                          </a:ln>
                          <a:solidFill>
                            <a:schemeClr val="tx1"/>
                          </a:solidFill>
                          <a:effectLst/>
                          <a:latin typeface="Calibri" pitchFamily="34" charset="0"/>
                          <a:ea typeface="Arial" pitchFamily="34" charset="0"/>
                          <a:cs typeface="B Lotus" pitchFamily="2" charset="-78"/>
                        </a:rPr>
                        <a:t>کارکنان</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5" name="AutoShape 31"/>
                    <p:cNvSpPr>
                      <a:spLocks noChangeArrowheads="1"/>
                    </p:cNvSpPr>
                    <p:nvPr/>
                  </p:nvSpPr>
                  <p:spPr bwMode="auto">
                    <a:xfrm>
                      <a:off x="4999" y="3433"/>
                      <a:ext cx="2060" cy="570"/>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600" b="1" i="0" u="none" strike="noStrike" cap="none" normalizeH="0" baseline="0" dirty="0" smtClean="0">
                          <a:ln>
                            <a:noFill/>
                          </a:ln>
                          <a:solidFill>
                            <a:schemeClr val="tx1"/>
                          </a:solidFill>
                          <a:effectLst/>
                          <a:latin typeface="Calibri" pitchFamily="34" charset="0"/>
                          <a:ea typeface="Arial" pitchFamily="34" charset="0"/>
                          <a:cs typeface="B Lotus" pitchFamily="2" charset="-78"/>
                        </a:rPr>
                        <a:t>ارزش‏های تسهیم‏شده</a:t>
                      </a:r>
                      <a:endParaRPr kumimoji="0" lang="en-US" sz="1600" b="1" i="0" u="none" strike="noStrike" cap="none" normalizeH="0" baseline="0" dirty="0" smtClean="0">
                        <a:ln>
                          <a:noFill/>
                        </a:ln>
                        <a:solidFill>
                          <a:schemeClr val="tx1"/>
                        </a:solidFill>
                        <a:effectLst/>
                        <a:latin typeface="Arial" pitchFamily="34" charset="0"/>
                        <a:cs typeface="Arial" pitchFamily="34" charset="0"/>
                      </a:endParaRPr>
                    </a:p>
                  </p:txBody>
                </p:sp>
              </p:grpSp>
            </p:grpSp>
          </p:grpSp>
        </p:grpSp>
        <p:sp>
          <p:nvSpPr>
            <p:cNvPr id="1056" name="Text Box 32"/>
            <p:cNvSpPr txBox="1">
              <a:spLocks noChangeArrowheads="1"/>
            </p:cNvSpPr>
            <p:nvPr/>
          </p:nvSpPr>
          <p:spPr bwMode="auto">
            <a:xfrm>
              <a:off x="1739" y="7837"/>
              <a:ext cx="8704" cy="426"/>
            </a:xfrm>
            <a:prstGeom prst="rect">
              <a:avLst/>
            </a:prstGeom>
            <a:solidFill>
              <a:srgbClr val="FFFFFF"/>
            </a:solid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1" i="0" u="none" strike="noStrike" cap="none" normalizeH="0" baseline="0" dirty="0" smtClean="0">
                  <a:ln>
                    <a:noFill/>
                  </a:ln>
                  <a:solidFill>
                    <a:schemeClr val="tx1"/>
                  </a:solidFill>
                  <a:effectLst/>
                  <a:latin typeface="Calibri" pitchFamily="34" charset="0"/>
                  <a:ea typeface="Arial" pitchFamily="34" charset="0"/>
                  <a:cs typeface="B Lotus" pitchFamily="2" charset="-78"/>
                </a:rPr>
                <a:t>مدل</a:t>
              </a:r>
              <a:r>
                <a:rPr kumimoji="0" lang="ar-SA" sz="900" b="1" i="0" u="none" strike="noStrike" cap="none" normalizeH="0" baseline="0" noProof="1" smtClean="0">
                  <a:ln>
                    <a:noFill/>
                  </a:ln>
                  <a:solidFill>
                    <a:schemeClr val="tx1"/>
                  </a:solidFill>
                  <a:effectLst/>
                  <a:latin typeface="Calibri" pitchFamily="34" charset="0"/>
                  <a:ea typeface="Arial" pitchFamily="34" charset="0"/>
                  <a:cs typeface="B Lotus" pitchFamily="2" charset="-78"/>
                </a:rPr>
                <a:t> </a:t>
              </a:r>
              <a:r>
                <a:rPr kumimoji="0" lang="ar-SA" sz="1200" b="1" i="0" u="none" strike="noStrike" cap="none" normalizeH="0" baseline="0" dirty="0" smtClean="0">
                  <a:ln>
                    <a:noFill/>
                  </a:ln>
                  <a:solidFill>
                    <a:schemeClr val="tx1"/>
                  </a:solidFill>
                  <a:effectLst/>
                  <a:latin typeface="Calibri" pitchFamily="34" charset="0"/>
                  <a:ea typeface="Arial" pitchFamily="34" charset="0"/>
                  <a:cs typeface="B Lotus" pitchFamily="2" charset="-78"/>
                </a:rPr>
                <a:t> مک‏کنزی- پیترز و واترمن</a:t>
              </a:r>
              <a:r>
                <a:rPr kumimoji="0" lang="en-US" sz="900" b="1" i="0" u="none" strike="noStrike" cap="none" normalizeH="0" baseline="0" noProof="1" smtClean="0">
                  <a:ln>
                    <a:noFill/>
                  </a:ln>
                  <a:solidFill>
                    <a:schemeClr val="tx1"/>
                  </a:solidFill>
                  <a:effectLst/>
                  <a:latin typeface="Calibri" pitchFamily="34" charset="0"/>
                  <a:ea typeface="Arial" pitchFamily="34" charset="0"/>
                  <a:cs typeface="B Lotus" pitchFamily="2" charset="-78"/>
                </a:rPr>
                <a:t>(salvatore, 2005)</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33" name="Slide Number Placeholder 32"/>
          <p:cNvSpPr>
            <a:spLocks noGrp="1"/>
          </p:cNvSpPr>
          <p:nvPr>
            <p:ph type="sldNum" sz="quarter" idx="12"/>
          </p:nvPr>
        </p:nvSpPr>
        <p:spPr/>
        <p:txBody>
          <a:bodyPr/>
          <a:lstStyle/>
          <a:p>
            <a:pPr>
              <a:defRPr/>
            </a:pPr>
            <a:fld id="{9FE7A562-3A7C-46B9-B08C-4C3F2DB2A2B0}" type="slidenum">
              <a:rPr lang="fa-IR" smtClean="0"/>
              <a:pPr>
                <a:defRPr/>
              </a:pPr>
              <a:t>35</a:t>
            </a:fld>
            <a:endParaRPr lang="fa-I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graphicFrame>
        <p:nvGraphicFramePr>
          <p:cNvPr id="33" name="Diagram 32"/>
          <p:cNvGraphicFramePr/>
          <p:nvPr/>
        </p:nvGraphicFramePr>
        <p:xfrm>
          <a:off x="304800" y="685800"/>
          <a:ext cx="8610600"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pPr>
              <a:defRPr/>
            </a:pPr>
            <a:fld id="{9FE7A562-3A7C-46B9-B08C-4C3F2DB2A2B0}" type="slidenum">
              <a:rPr lang="fa-IR" smtClean="0"/>
              <a:pPr>
                <a:defRPr/>
              </a:pPr>
              <a:t>36</a:t>
            </a:fld>
            <a:endParaRPr lang="fa-I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1438" y="4490404"/>
            <a:ext cx="5715008" cy="1569660"/>
          </a:xfrm>
          <a:prstGeom prst="rect">
            <a:avLst/>
          </a:prstGeom>
          <a:noFill/>
        </p:spPr>
        <p:txBody>
          <a:bodyPr wrap="square" rtlCol="1">
            <a:spAutoFit/>
          </a:bodyPr>
          <a:lstStyle/>
          <a:p>
            <a:pPr algn="justLow" fontAlgn="auto">
              <a:spcBef>
                <a:spcPts val="0"/>
              </a:spcBef>
              <a:spcAft>
                <a:spcPts val="0"/>
              </a:spcAft>
              <a:defRPr/>
            </a:pPr>
            <a:r>
              <a:rPr lang="fa-IR" sz="2400" b="1" spc="-150" dirty="0" smtClean="0">
                <a:solidFill>
                  <a:srgbClr val="FF0000"/>
                </a:solidFill>
                <a:latin typeface="+mn-lt"/>
                <a:cs typeface="B Lotus" pitchFamily="2" charset="-78"/>
              </a:rPr>
              <a:t>مهدی عبدالحمید</a:t>
            </a:r>
            <a:endParaRPr lang="fa-IR" sz="2400" b="1" spc="-150" dirty="0" smtClean="0">
              <a:solidFill>
                <a:srgbClr val="FF0000"/>
              </a:solidFill>
              <a:latin typeface="+mn-lt"/>
              <a:cs typeface="B Lotus" pitchFamily="2" charset="-78"/>
            </a:endParaRPr>
          </a:p>
          <a:p>
            <a:pPr algn="justLow" fontAlgn="auto">
              <a:spcBef>
                <a:spcPts val="0"/>
              </a:spcBef>
              <a:spcAft>
                <a:spcPts val="0"/>
              </a:spcAft>
              <a:defRPr/>
            </a:pPr>
            <a:r>
              <a:rPr lang="fa-IR" sz="2400" b="1" spc="-150" dirty="0" smtClean="0">
                <a:solidFill>
                  <a:srgbClr val="FF0000"/>
                </a:solidFill>
                <a:latin typeface="+mn-lt"/>
                <a:cs typeface="B Lotus" pitchFamily="2" charset="-78"/>
              </a:rPr>
              <a:t>دانشکده مهندسی پیشرفت</a:t>
            </a:r>
            <a:endParaRPr lang="fa-IR" sz="2400" b="1" spc="-150" dirty="0" smtClean="0">
              <a:solidFill>
                <a:srgbClr val="FF0000"/>
              </a:solidFill>
              <a:latin typeface="+mn-lt"/>
              <a:cs typeface="B Lotus" pitchFamily="2" charset="-78"/>
            </a:endParaRPr>
          </a:p>
          <a:p>
            <a:pPr algn="justLow" fontAlgn="auto">
              <a:spcBef>
                <a:spcPts val="0"/>
              </a:spcBef>
              <a:spcAft>
                <a:spcPts val="0"/>
              </a:spcAft>
              <a:defRPr/>
            </a:pPr>
            <a:r>
              <a:rPr lang="fa-IR" sz="2400" b="1" spc="-150" dirty="0" smtClean="0">
                <a:solidFill>
                  <a:srgbClr val="FF0000"/>
                </a:solidFill>
                <a:latin typeface="+mn-lt"/>
                <a:cs typeface="B Lotus" pitchFamily="2" charset="-78"/>
              </a:rPr>
              <a:t>دانشگاه علم و صنعت ایران</a:t>
            </a:r>
            <a:endParaRPr lang="fa-IR" sz="2400" b="1" spc="-150" dirty="0" smtClean="0">
              <a:solidFill>
                <a:srgbClr val="FF0000"/>
              </a:solidFill>
              <a:latin typeface="+mn-lt"/>
              <a:cs typeface="B Lotus" pitchFamily="2" charset="-78"/>
            </a:endParaRPr>
          </a:p>
          <a:p>
            <a:pPr algn="justLow" fontAlgn="auto">
              <a:spcBef>
                <a:spcPts val="0"/>
              </a:spcBef>
              <a:spcAft>
                <a:spcPts val="0"/>
              </a:spcAft>
              <a:defRPr/>
            </a:pPr>
            <a:r>
              <a:rPr lang="fa-IR" sz="2400" b="1" spc="-150" dirty="0" smtClean="0">
                <a:solidFill>
                  <a:srgbClr val="FF0000"/>
                </a:solidFill>
                <a:latin typeface="+mn-lt"/>
                <a:cs typeface="B Lotus" pitchFamily="2" charset="-78"/>
              </a:rPr>
              <a:t>اردیبهشت 1392</a:t>
            </a:r>
            <a:endParaRPr lang="fa-IR" sz="2400" b="1" spc="-150" dirty="0">
              <a:solidFill>
                <a:srgbClr val="FF0000"/>
              </a:solidFill>
              <a:latin typeface="+mn-lt"/>
              <a:cs typeface="B Lotus" pitchFamily="2" charset="-78"/>
            </a:endParaRPr>
          </a:p>
        </p:txBody>
      </p:sp>
      <p:grpSp>
        <p:nvGrpSpPr>
          <p:cNvPr id="5" name="Group 12"/>
          <p:cNvGrpSpPr>
            <a:grpSpLocks/>
          </p:cNvGrpSpPr>
          <p:nvPr/>
        </p:nvGrpSpPr>
        <p:grpSpPr bwMode="auto">
          <a:xfrm>
            <a:off x="5929322" y="4572008"/>
            <a:ext cx="646112" cy="219075"/>
            <a:chOff x="3714745" y="6034104"/>
            <a:chExt cx="645483" cy="219077"/>
          </a:xfrm>
          <a:solidFill>
            <a:srgbClr val="00B050"/>
          </a:solidFill>
        </p:grpSpPr>
        <p:sp>
          <p:nvSpPr>
            <p:cNvPr id="6" name="Isosceles Triangle 5"/>
            <p:cNvSpPr/>
            <p:nvPr/>
          </p:nvSpPr>
          <p:spPr>
            <a:xfrm rot="16200000">
              <a:off x="3654371" y="6094478"/>
              <a:ext cx="219077" cy="98329"/>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fa-IR">
                <a:solidFill>
                  <a:schemeClr val="tx1"/>
                </a:solidFill>
              </a:endParaRPr>
            </a:p>
          </p:txBody>
        </p:sp>
        <p:sp>
          <p:nvSpPr>
            <p:cNvPr id="7" name="Isosceles Triangle 6"/>
            <p:cNvSpPr/>
            <p:nvPr/>
          </p:nvSpPr>
          <p:spPr>
            <a:xfrm rot="16200000">
              <a:off x="3790763" y="6094478"/>
              <a:ext cx="219077" cy="98329"/>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fa-IR">
                <a:solidFill>
                  <a:schemeClr val="tx1"/>
                </a:solidFill>
              </a:endParaRPr>
            </a:p>
          </p:txBody>
        </p:sp>
        <p:sp>
          <p:nvSpPr>
            <p:cNvPr id="8" name="Isosceles Triangle 7"/>
            <p:cNvSpPr/>
            <p:nvPr/>
          </p:nvSpPr>
          <p:spPr>
            <a:xfrm rot="16200000">
              <a:off x="3927948" y="6095271"/>
              <a:ext cx="219077" cy="96744"/>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fa-IR">
                <a:solidFill>
                  <a:schemeClr val="tx1"/>
                </a:solidFill>
              </a:endParaRPr>
            </a:p>
          </p:txBody>
        </p:sp>
        <p:sp>
          <p:nvSpPr>
            <p:cNvPr id="9" name="Isosceles Triangle 8"/>
            <p:cNvSpPr/>
            <p:nvPr/>
          </p:nvSpPr>
          <p:spPr>
            <a:xfrm rot="16200000">
              <a:off x="4065133" y="6094478"/>
              <a:ext cx="219077" cy="98329"/>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fa-IR">
                <a:solidFill>
                  <a:schemeClr val="tx1"/>
                </a:solidFill>
              </a:endParaRPr>
            </a:p>
          </p:txBody>
        </p:sp>
        <p:sp>
          <p:nvSpPr>
            <p:cNvPr id="10" name="Isosceles Triangle 9"/>
            <p:cNvSpPr/>
            <p:nvPr/>
          </p:nvSpPr>
          <p:spPr>
            <a:xfrm rot="16200000">
              <a:off x="4201525" y="6094478"/>
              <a:ext cx="219077" cy="98329"/>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fa-IR">
                <a:solidFill>
                  <a:schemeClr val="tx1"/>
                </a:solidFill>
              </a:endParaRPr>
            </a:p>
          </p:txBody>
        </p:sp>
      </p:grpSp>
      <p:cxnSp>
        <p:nvCxnSpPr>
          <p:cNvPr id="11" name="Straight Connector 10"/>
          <p:cNvCxnSpPr/>
          <p:nvPr/>
        </p:nvCxnSpPr>
        <p:spPr>
          <a:xfrm>
            <a:off x="-71470" y="5620712"/>
            <a:ext cx="5760000" cy="12700"/>
          </a:xfrm>
          <a:prstGeom prst="line">
            <a:avLst/>
          </a:prstGeom>
          <a:ln w="952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71470" y="5204784"/>
            <a:ext cx="5760000" cy="12700"/>
          </a:xfrm>
          <a:prstGeom prst="line">
            <a:avLst/>
          </a:prstGeom>
          <a:ln w="9525">
            <a:solidFill>
              <a:srgbClr val="00B050"/>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6215074" y="4000504"/>
            <a:ext cx="2786082" cy="461665"/>
          </a:xfrm>
          <a:prstGeom prst="rect">
            <a:avLst/>
          </a:prstGeom>
          <a:noFill/>
        </p:spPr>
        <p:txBody>
          <a:bodyPr wrap="square" rtlCol="1">
            <a:spAutoFit/>
          </a:bodyPr>
          <a:lstStyle/>
          <a:p>
            <a:pPr algn="ctr" fontAlgn="auto">
              <a:spcBef>
                <a:spcPts val="0"/>
              </a:spcBef>
              <a:spcAft>
                <a:spcPts val="0"/>
              </a:spcAft>
              <a:defRPr/>
            </a:pPr>
            <a:r>
              <a:rPr lang="fa-IR" sz="2400" spc="-150" dirty="0" smtClean="0">
                <a:solidFill>
                  <a:schemeClr val="tx2">
                    <a:lumMod val="75000"/>
                  </a:schemeClr>
                </a:solidFill>
                <a:latin typeface="+mn-lt"/>
                <a:cs typeface="B Mitra" pitchFamily="2" charset="-78"/>
              </a:rPr>
              <a:t>روش شناسی پیشرفت</a:t>
            </a:r>
            <a:endParaRPr lang="fa-IR" sz="2400" spc="-150" dirty="0">
              <a:solidFill>
                <a:schemeClr val="tx2">
                  <a:lumMod val="75000"/>
                </a:schemeClr>
              </a:solidFill>
              <a:latin typeface="+mn-lt"/>
              <a:cs typeface="B Mitra" pitchFamily="2" charset="-78"/>
            </a:endParaRPr>
          </a:p>
        </p:txBody>
      </p:sp>
      <p:cxnSp>
        <p:nvCxnSpPr>
          <p:cNvPr id="14" name="Straight Connector 13"/>
          <p:cNvCxnSpPr/>
          <p:nvPr/>
        </p:nvCxnSpPr>
        <p:spPr>
          <a:xfrm>
            <a:off x="-71470" y="4834894"/>
            <a:ext cx="5760000" cy="12700"/>
          </a:xfrm>
          <a:prstGeom prst="line">
            <a:avLst/>
          </a:prstGeom>
          <a:ln w="952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4992" y="5990602"/>
            <a:ext cx="5760000" cy="12700"/>
          </a:xfrm>
          <a:prstGeom prst="line">
            <a:avLst/>
          </a:prstGeom>
          <a:ln w="9525">
            <a:solidFill>
              <a:srgbClr val="00B050"/>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857488" y="2143116"/>
            <a:ext cx="4286280" cy="369332"/>
          </a:xfrm>
          <a:prstGeom prst="rect">
            <a:avLst/>
          </a:prstGeom>
          <a:noFill/>
        </p:spPr>
        <p:txBody>
          <a:bodyPr wrap="square" rtlCol="0">
            <a:spAutoFit/>
          </a:bodyPr>
          <a:lstStyle/>
          <a:p>
            <a:endParaRPr lang="en-US" dirty="0"/>
          </a:p>
        </p:txBody>
      </p:sp>
      <p:sp>
        <p:nvSpPr>
          <p:cNvPr id="18" name="TextBox 17"/>
          <p:cNvSpPr txBox="1"/>
          <p:nvPr/>
        </p:nvSpPr>
        <p:spPr>
          <a:xfrm>
            <a:off x="1285852" y="2026499"/>
            <a:ext cx="6572296" cy="830997"/>
          </a:xfrm>
          <a:prstGeom prst="rect">
            <a:avLst/>
          </a:prstGeom>
          <a:noFill/>
        </p:spPr>
        <p:txBody>
          <a:bodyPr wrap="squar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fa-IR" sz="48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B Mitra" pitchFamily="2" charset="-78"/>
              </a:rPr>
              <a:t>با تشکر از حسن توجه شما</a:t>
            </a:r>
            <a:endParaRPr lang="en-US" sz="48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B Mitra" pitchFamily="2" charset="-78"/>
            </a:endParaRPr>
          </a:p>
        </p:txBody>
      </p:sp>
      <p:sp>
        <p:nvSpPr>
          <p:cNvPr id="16" name="Slide Number Placeholder 15"/>
          <p:cNvSpPr>
            <a:spLocks noGrp="1"/>
          </p:cNvSpPr>
          <p:nvPr>
            <p:ph type="sldNum" sz="quarter" idx="12"/>
          </p:nvPr>
        </p:nvSpPr>
        <p:spPr/>
        <p:txBody>
          <a:bodyPr/>
          <a:lstStyle/>
          <a:p>
            <a:pPr>
              <a:defRPr/>
            </a:pPr>
            <a:fld id="{9FE7A562-3A7C-46B9-B08C-4C3F2DB2A2B0}" type="slidenum">
              <a:rPr lang="fa-IR" smtClean="0"/>
              <a:pPr>
                <a:defRPr/>
              </a:pPr>
              <a:t>37</a:t>
            </a:fld>
            <a:endParaRPr lang="fa-I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Arrow Connector 12"/>
          <p:cNvCxnSpPr/>
          <p:nvPr/>
        </p:nvCxnSpPr>
        <p:spPr>
          <a:xfrm flipV="1">
            <a:off x="1547664" y="3429000"/>
            <a:ext cx="3888432" cy="1296144"/>
          </a:xfrm>
          <a:prstGeom prst="straightConnector1">
            <a:avLst/>
          </a:prstGeom>
          <a:ln>
            <a:prstDash val="lgDashDotDot"/>
            <a:tailEnd type="arrow"/>
          </a:ln>
        </p:spPr>
        <p:style>
          <a:lnRef idx="2">
            <a:schemeClr val="accent2"/>
          </a:lnRef>
          <a:fillRef idx="0">
            <a:schemeClr val="accent2"/>
          </a:fillRef>
          <a:effectRef idx="1">
            <a:schemeClr val="accent2"/>
          </a:effectRef>
          <a:fontRef idx="minor">
            <a:schemeClr val="tx1"/>
          </a:fontRef>
        </p:style>
      </p:cxnSp>
      <p:sp>
        <p:nvSpPr>
          <p:cNvPr id="3" name="Rounded Rectangle 2"/>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4" name="Rounded Rectangle 3"/>
          <p:cNvSpPr/>
          <p:nvPr/>
        </p:nvSpPr>
        <p:spPr>
          <a:xfrm>
            <a:off x="5724128" y="476672"/>
            <a:ext cx="2376264"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fa-IR" sz="3200" dirty="0" smtClean="0">
                <a:cs typeface="B Mitra" pitchFamily="2" charset="-78"/>
              </a:rPr>
              <a:t>  متعلَّق پیشرفت؟</a:t>
            </a:r>
            <a:endParaRPr lang="en-US" sz="3200" dirty="0">
              <a:cs typeface="B Mitra" pitchFamily="2" charset="-78"/>
            </a:endParaRPr>
          </a:p>
        </p:txBody>
      </p:sp>
      <p:sp>
        <p:nvSpPr>
          <p:cNvPr id="7" name="Minus 6"/>
          <p:cNvSpPr/>
          <p:nvPr/>
        </p:nvSpPr>
        <p:spPr>
          <a:xfrm>
            <a:off x="7884368" y="548680"/>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Diagram 4"/>
          <p:cNvGraphicFramePr/>
          <p:nvPr>
            <p:extLst>
              <p:ext uri="{D42A27DB-BD31-4B8C-83A1-F6EECF244321}">
                <p14:modId xmlns="" xmlns:p14="http://schemas.microsoft.com/office/powerpoint/2010/main" val="3142298030"/>
              </p:ext>
            </p:extLst>
          </p:nvPr>
        </p:nvGraphicFramePr>
        <p:xfrm>
          <a:off x="-108520" y="2373827"/>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p:cNvGraphicFramePr/>
          <p:nvPr>
            <p:extLst>
              <p:ext uri="{D42A27DB-BD31-4B8C-83A1-F6EECF244321}">
                <p14:modId xmlns="" xmlns:p14="http://schemas.microsoft.com/office/powerpoint/2010/main" val="2063978870"/>
              </p:ext>
            </p:extLst>
          </p:nvPr>
        </p:nvGraphicFramePr>
        <p:xfrm>
          <a:off x="3654683" y="1124744"/>
          <a:ext cx="6096000" cy="4064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cxnSp>
        <p:nvCxnSpPr>
          <p:cNvPr id="9" name="Straight Arrow Connector 8"/>
          <p:cNvCxnSpPr/>
          <p:nvPr/>
        </p:nvCxnSpPr>
        <p:spPr>
          <a:xfrm flipV="1">
            <a:off x="2987824" y="1484784"/>
            <a:ext cx="3528392" cy="1152128"/>
          </a:xfrm>
          <a:prstGeom prst="straightConnector1">
            <a:avLst/>
          </a:prstGeom>
          <a:ln>
            <a:prstDash val="lgDashDotDot"/>
            <a:tailEnd type="arrow"/>
          </a:ln>
        </p:spPr>
        <p:style>
          <a:lnRef idx="2">
            <a:schemeClr val="accent2"/>
          </a:lnRef>
          <a:fillRef idx="0">
            <a:schemeClr val="accent2"/>
          </a:fillRef>
          <a:effectRef idx="1">
            <a:schemeClr val="accent2"/>
          </a:effectRef>
          <a:fontRef idx="minor">
            <a:schemeClr val="tx1"/>
          </a:fontRef>
        </p:style>
      </p:cxnSp>
      <p:cxnSp>
        <p:nvCxnSpPr>
          <p:cNvPr id="20" name="Straight Arrow Connector 19"/>
          <p:cNvCxnSpPr/>
          <p:nvPr/>
        </p:nvCxnSpPr>
        <p:spPr>
          <a:xfrm flipV="1">
            <a:off x="4067944" y="3789040"/>
            <a:ext cx="3672408" cy="1224136"/>
          </a:xfrm>
          <a:prstGeom prst="straightConnector1">
            <a:avLst/>
          </a:prstGeom>
          <a:ln>
            <a:prstDash val="lgDashDotDot"/>
            <a:tailEnd type="arrow"/>
          </a:ln>
        </p:spPr>
        <p:style>
          <a:lnRef idx="2">
            <a:schemeClr val="accent2"/>
          </a:lnRef>
          <a:fillRef idx="0">
            <a:schemeClr val="accent2"/>
          </a:fillRef>
          <a:effectRef idx="1">
            <a:schemeClr val="accent2"/>
          </a:effectRef>
          <a:fontRef idx="minor">
            <a:schemeClr val="tx1"/>
          </a:fontRef>
        </p:style>
      </p:cxnSp>
      <p:sp>
        <p:nvSpPr>
          <p:cNvPr id="10" name="Slide Number Placeholder 9"/>
          <p:cNvSpPr>
            <a:spLocks noGrp="1"/>
          </p:cNvSpPr>
          <p:nvPr>
            <p:ph type="sldNum" sz="quarter" idx="12"/>
          </p:nvPr>
        </p:nvSpPr>
        <p:spPr/>
        <p:txBody>
          <a:bodyPr/>
          <a:lstStyle/>
          <a:p>
            <a:pPr>
              <a:defRPr/>
            </a:pPr>
            <a:fld id="{9FE7A562-3A7C-46B9-B08C-4C3F2DB2A2B0}" type="slidenum">
              <a:rPr lang="fa-IR" smtClean="0"/>
              <a:pPr>
                <a:defRPr/>
              </a:pPr>
              <a:t>4</a:t>
            </a:fld>
            <a:endParaRPr lang="fa-IR"/>
          </a:p>
        </p:txBody>
      </p:sp>
    </p:spTree>
  </p:cSld>
  <p:clrMapOvr>
    <a:masterClrMapping/>
  </p:clrMapOvr>
  <p:transition advClick="0" advTm="1732">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7" name="Minus 6"/>
          <p:cNvSpPr/>
          <p:nvPr/>
        </p:nvSpPr>
        <p:spPr>
          <a:xfrm>
            <a:off x="7884368" y="548680"/>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3"/>
          <p:cNvSpPr/>
          <p:nvPr/>
        </p:nvSpPr>
        <p:spPr>
          <a:xfrm>
            <a:off x="2987824" y="476672"/>
            <a:ext cx="5112568"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r>
              <a:rPr lang="fa-IR" sz="2800" dirty="0" smtClean="0">
                <a:cs typeface="B Mitra" pitchFamily="2" charset="-78"/>
              </a:rPr>
              <a:t>واکنشهای محتمل در برابر تصاویر القایی از آینده</a:t>
            </a:r>
            <a:endParaRPr lang="en-US" sz="2800" dirty="0"/>
          </a:p>
        </p:txBody>
      </p:sp>
      <p:sp>
        <p:nvSpPr>
          <p:cNvPr id="8" name="Slide Number Placeholder 7"/>
          <p:cNvSpPr>
            <a:spLocks noGrp="1"/>
          </p:cNvSpPr>
          <p:nvPr>
            <p:ph type="sldNum" sz="quarter" idx="12"/>
          </p:nvPr>
        </p:nvSpPr>
        <p:spPr/>
        <p:txBody>
          <a:bodyPr/>
          <a:lstStyle/>
          <a:p>
            <a:pPr>
              <a:defRPr/>
            </a:pPr>
            <a:fld id="{9FE7A562-3A7C-46B9-B08C-4C3F2DB2A2B0}" type="slidenum">
              <a:rPr lang="fa-IR" smtClean="0"/>
              <a:pPr>
                <a:defRPr/>
              </a:pPr>
              <a:t>5</a:t>
            </a:fld>
            <a:endParaRPr lang="fa-IR"/>
          </a:p>
        </p:txBody>
      </p:sp>
      <p:graphicFrame>
        <p:nvGraphicFramePr>
          <p:cNvPr id="9" name="Diagram 8"/>
          <p:cNvGraphicFramePr/>
          <p:nvPr/>
        </p:nvGraphicFramePr>
        <p:xfrm>
          <a:off x="1043608" y="1340768"/>
          <a:ext cx="7488832" cy="48245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advClick="0" advTm="1732">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4" name="Rounded Rectangle 3"/>
          <p:cNvSpPr/>
          <p:nvPr/>
        </p:nvSpPr>
        <p:spPr>
          <a:xfrm>
            <a:off x="1187624" y="476672"/>
            <a:ext cx="6912768"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fa-IR" sz="3200" dirty="0" smtClean="0">
                <a:cs typeface="B Mitra" pitchFamily="2" charset="-78"/>
              </a:rPr>
              <a:t> گذر از واژگان القایی اولین گام در اتخاذ استراتژی فوق فعال</a:t>
            </a:r>
            <a:endParaRPr lang="en-US" sz="3200" dirty="0">
              <a:cs typeface="B Mitra" pitchFamily="2" charset="-78"/>
            </a:endParaRPr>
          </a:p>
        </p:txBody>
      </p:sp>
      <p:sp>
        <p:nvSpPr>
          <p:cNvPr id="7" name="Minus 6"/>
          <p:cNvSpPr/>
          <p:nvPr/>
        </p:nvSpPr>
        <p:spPr>
          <a:xfrm>
            <a:off x="7884368" y="548680"/>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755576" y="1844824"/>
            <a:ext cx="7776864" cy="3970318"/>
          </a:xfrm>
          <a:prstGeom prst="rect">
            <a:avLst/>
          </a:prstGeom>
          <a:noFill/>
        </p:spPr>
        <p:txBody>
          <a:bodyPr wrap="square" rtlCol="0">
            <a:spAutoFit/>
          </a:bodyPr>
          <a:lstStyle/>
          <a:p>
            <a:pPr algn="just"/>
            <a:r>
              <a:rPr lang="fa-IR" sz="2800" dirty="0" smtClean="0">
                <a:cs typeface="B Mitra" pitchFamily="2" charset="-78"/>
              </a:rPr>
              <a:t>برگرفته از بيانات مقام معظم رهبری (1390/7/22):</a:t>
            </a:r>
            <a:endParaRPr lang="en-US" sz="2800" dirty="0" smtClean="0">
              <a:cs typeface="B Mitra" pitchFamily="2" charset="-78"/>
            </a:endParaRPr>
          </a:p>
          <a:p>
            <a:pPr algn="just"/>
            <a:endParaRPr lang="fa-IR" sz="2800" dirty="0" smtClean="0">
              <a:cs typeface="B Mitra" pitchFamily="2" charset="-78"/>
            </a:endParaRPr>
          </a:p>
          <a:p>
            <a:pPr algn="just"/>
            <a:r>
              <a:rPr lang="fa-IR" sz="2800" dirty="0" smtClean="0">
                <a:cs typeface="B Mitra" pitchFamily="2" charset="-78"/>
              </a:rPr>
              <a:t>يكى از چيزهائى كه در هر حركت عمومى و در هر نهضت لازم است، اين است كه بر اساس تفكرات و مبانى پايه‌اى اين نهضت و اين جريان، هم بايستى </a:t>
            </a:r>
            <a:r>
              <a:rPr lang="fa-IR" sz="2800" dirty="0" smtClean="0">
                <a:solidFill>
                  <a:srgbClr val="FF0000"/>
                </a:solidFill>
                <a:cs typeface="B Mitra" pitchFamily="2" charset="-78"/>
              </a:rPr>
              <a:t>واژه‌سازى</a:t>
            </a:r>
            <a:r>
              <a:rPr lang="fa-IR" sz="2800" dirty="0" smtClean="0">
                <a:cs typeface="B Mitra" pitchFamily="2" charset="-78"/>
              </a:rPr>
              <a:t> بشود، هم بايستى نهادسازى بشود. وقتى يك فكر جديد - مثل فكر حكومت اسلامى و نظام اسلامى و بيدارى اسلامى - مطرح ميشود، مفاهيم جديدى را در جامعه القاء ميكند؛ لذا اين حركت و اين نهضت بايد واژه‌هاى متناسب خودش را دارا باشد؛ اگر از واژه‌هاى بيگانه وام گرفت، فضا آشفته خواهد شد، مطلب ناگفته خواهد ماند.</a:t>
            </a:r>
            <a:endParaRPr lang="en-US" sz="2800" dirty="0">
              <a:cs typeface="B Mitra" pitchFamily="2" charset="-78"/>
            </a:endParaRPr>
          </a:p>
        </p:txBody>
      </p:sp>
      <p:sp>
        <p:nvSpPr>
          <p:cNvPr id="6" name="Slide Number Placeholder 5"/>
          <p:cNvSpPr>
            <a:spLocks noGrp="1"/>
          </p:cNvSpPr>
          <p:nvPr>
            <p:ph type="sldNum" sz="quarter" idx="12"/>
          </p:nvPr>
        </p:nvSpPr>
        <p:spPr/>
        <p:txBody>
          <a:bodyPr/>
          <a:lstStyle/>
          <a:p>
            <a:pPr>
              <a:defRPr/>
            </a:pPr>
            <a:fld id="{9FE7A562-3A7C-46B9-B08C-4C3F2DB2A2B0}" type="slidenum">
              <a:rPr lang="fa-IR" smtClean="0"/>
              <a:pPr>
                <a:defRPr/>
              </a:pPr>
              <a:t>6</a:t>
            </a:fld>
            <a:endParaRPr lang="fa-IR"/>
          </a:p>
        </p:txBody>
      </p:sp>
    </p:spTree>
  </p:cSld>
  <p:clrMapOvr>
    <a:masterClrMapping/>
  </p:clrMapOvr>
  <p:transition advClick="0" advTm="1732">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7" name="Minus 6"/>
          <p:cNvSpPr/>
          <p:nvPr/>
        </p:nvSpPr>
        <p:spPr>
          <a:xfrm>
            <a:off x="7884368" y="548680"/>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Diagram 5"/>
          <p:cNvGraphicFramePr/>
          <p:nvPr/>
        </p:nvGraphicFramePr>
        <p:xfrm>
          <a:off x="827584" y="260648"/>
          <a:ext cx="7704856" cy="59766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ounded Rectangle 3"/>
          <p:cNvSpPr/>
          <p:nvPr/>
        </p:nvSpPr>
        <p:spPr>
          <a:xfrm>
            <a:off x="4283968" y="476672"/>
            <a:ext cx="3816424"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fa-IR" sz="3200" dirty="0" smtClean="0">
                <a:cs typeface="B Mitra" pitchFamily="2" charset="-78"/>
              </a:rPr>
              <a:t>استلزامات تحقق جامعه پیشرفته</a:t>
            </a:r>
          </a:p>
        </p:txBody>
      </p:sp>
      <p:sp>
        <p:nvSpPr>
          <p:cNvPr id="8" name="Slide Number Placeholder 7"/>
          <p:cNvSpPr>
            <a:spLocks noGrp="1"/>
          </p:cNvSpPr>
          <p:nvPr>
            <p:ph type="sldNum" sz="quarter" idx="12"/>
          </p:nvPr>
        </p:nvSpPr>
        <p:spPr/>
        <p:txBody>
          <a:bodyPr/>
          <a:lstStyle/>
          <a:p>
            <a:pPr>
              <a:defRPr/>
            </a:pPr>
            <a:fld id="{9FE7A562-3A7C-46B9-B08C-4C3F2DB2A2B0}" type="slidenum">
              <a:rPr lang="fa-IR" smtClean="0"/>
              <a:pPr>
                <a:defRPr/>
              </a:pPr>
              <a:t>7</a:t>
            </a:fld>
            <a:endParaRPr lang="fa-IR"/>
          </a:p>
        </p:txBody>
      </p:sp>
    </p:spTree>
  </p:cSld>
  <p:clrMapOvr>
    <a:masterClrMapping/>
  </p:clrMapOvr>
  <p:transition advClick="0" advTm="1732">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4" name="Rounded Rectangle 3"/>
          <p:cNvSpPr/>
          <p:nvPr/>
        </p:nvSpPr>
        <p:spPr>
          <a:xfrm>
            <a:off x="3059832" y="476672"/>
            <a:ext cx="5040560"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fa-IR" sz="3200" dirty="0" smtClean="0">
                <a:cs typeface="B Mitra" pitchFamily="2" charset="-78"/>
              </a:rPr>
              <a:t> پیشرفت؛ چرا واژه ای مغایر با توسعه؟</a:t>
            </a:r>
            <a:endParaRPr lang="en-US" sz="3200" dirty="0">
              <a:cs typeface="B Mitra" pitchFamily="2" charset="-78"/>
            </a:endParaRPr>
          </a:p>
        </p:txBody>
      </p:sp>
      <p:sp>
        <p:nvSpPr>
          <p:cNvPr id="7" name="Minus 6"/>
          <p:cNvSpPr/>
          <p:nvPr/>
        </p:nvSpPr>
        <p:spPr>
          <a:xfrm>
            <a:off x="7884368" y="548680"/>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755576" y="1844824"/>
            <a:ext cx="7776864" cy="3970318"/>
          </a:xfrm>
          <a:prstGeom prst="rect">
            <a:avLst/>
          </a:prstGeom>
          <a:noFill/>
        </p:spPr>
        <p:txBody>
          <a:bodyPr wrap="square" rtlCol="0">
            <a:spAutoFit/>
          </a:bodyPr>
          <a:lstStyle/>
          <a:p>
            <a:pPr algn="just"/>
            <a:r>
              <a:rPr lang="fa-IR" sz="2800" dirty="0" smtClean="0">
                <a:cs typeface="B Mitra" pitchFamily="2" charset="-78"/>
              </a:rPr>
              <a:t>برگرفته از بيانات مقام معظم رهبری(1388/2/27):</a:t>
            </a:r>
            <a:endParaRPr lang="en-US" sz="2800" dirty="0">
              <a:cs typeface="B Mitra" pitchFamily="2" charset="-78"/>
            </a:endParaRPr>
          </a:p>
          <a:p>
            <a:pPr marL="0" indent="0" algn="justLow">
              <a:buNone/>
            </a:pPr>
            <a:endParaRPr lang="fa-IR" sz="2800" dirty="0" smtClean="0">
              <a:cs typeface="B Mitra" pitchFamily="2" charset="-78"/>
            </a:endParaRPr>
          </a:p>
          <a:p>
            <a:pPr marL="0" indent="0" algn="justLow">
              <a:buNone/>
            </a:pPr>
            <a:r>
              <a:rPr lang="fa-IR" sz="2800" dirty="0" smtClean="0">
                <a:cs typeface="B Mitra" pitchFamily="2" charset="-78"/>
              </a:rPr>
              <a:t>در </a:t>
            </a:r>
            <a:r>
              <a:rPr lang="fa-IR" sz="2800" dirty="0">
                <a:cs typeface="B Mitra" pitchFamily="2" charset="-78"/>
              </a:rPr>
              <a:t>حقيقت وقتى مي گويند </a:t>
            </a:r>
            <a:r>
              <a:rPr lang="fa-IR" sz="2800" dirty="0">
                <a:solidFill>
                  <a:srgbClr val="FF0000"/>
                </a:solidFill>
                <a:cs typeface="B Mitra" pitchFamily="2" charset="-78"/>
              </a:rPr>
              <a:t>كشور توسعه يافته</a:t>
            </a:r>
            <a:r>
              <a:rPr lang="fa-IR" sz="2800" dirty="0">
                <a:cs typeface="B Mitra" pitchFamily="2" charset="-78"/>
              </a:rPr>
              <a:t>، يعنى </a:t>
            </a:r>
            <a:r>
              <a:rPr lang="fa-IR" sz="2800" dirty="0">
                <a:solidFill>
                  <a:srgbClr val="FF0000"/>
                </a:solidFill>
                <a:cs typeface="B Mitra" pitchFamily="2" charset="-78"/>
              </a:rPr>
              <a:t>كشور غربى</a:t>
            </a:r>
            <a:r>
              <a:rPr lang="fa-IR" sz="2800" dirty="0">
                <a:cs typeface="B Mitra" pitchFamily="2" charset="-78"/>
              </a:rPr>
              <a:t>! با همه‏ خصوصياتش: فرهنگش، آدابش، رفتارش و جهت‏گيرى سياسى‏اش؛ اين توسعه‏يافته است. در حال توسعه يعنى كشورى كه در حال غربى شدن است؛ توسعه‏نيافته يعنى كشورى كه غربى نشده و در حال غربى شدن هم نيست... لذا ما مجموعه‏ غربى شدن، يا توسعه‏يافته‏ به اصطلاحِ غربى را مطلقاً قبول نمي كنيم. پيشرفتى كه ما مي خواهيم چيز ديگرى </a:t>
            </a:r>
            <a:r>
              <a:rPr lang="fa-IR" sz="2800" dirty="0" smtClean="0">
                <a:cs typeface="B Mitra" pitchFamily="2" charset="-78"/>
              </a:rPr>
              <a:t>است.</a:t>
            </a:r>
            <a:endParaRPr lang="fa-IR" sz="2800" dirty="0">
              <a:cs typeface="B Mitra" pitchFamily="2" charset="-78"/>
            </a:endParaRPr>
          </a:p>
          <a:p>
            <a:pPr algn="just"/>
            <a:endParaRPr lang="fa-IR" sz="2800" dirty="0" smtClean="0">
              <a:cs typeface="B Mitra" pitchFamily="2" charset="-78"/>
            </a:endParaRPr>
          </a:p>
        </p:txBody>
      </p:sp>
      <p:sp>
        <p:nvSpPr>
          <p:cNvPr id="6" name="Slide Number Placeholder 5"/>
          <p:cNvSpPr>
            <a:spLocks noGrp="1"/>
          </p:cNvSpPr>
          <p:nvPr>
            <p:ph type="sldNum" sz="quarter" idx="12"/>
          </p:nvPr>
        </p:nvSpPr>
        <p:spPr/>
        <p:txBody>
          <a:bodyPr/>
          <a:lstStyle/>
          <a:p>
            <a:pPr>
              <a:defRPr/>
            </a:pPr>
            <a:fld id="{9FE7A562-3A7C-46B9-B08C-4C3F2DB2A2B0}" type="slidenum">
              <a:rPr lang="fa-IR" smtClean="0"/>
              <a:pPr>
                <a:defRPr/>
              </a:pPr>
              <a:t>8</a:t>
            </a:fld>
            <a:endParaRPr lang="fa-IR"/>
          </a:p>
        </p:txBody>
      </p:sp>
    </p:spTree>
    <p:extLst>
      <p:ext uri="{BB962C8B-B14F-4D97-AF65-F5344CB8AC3E}">
        <p14:creationId xmlns="" xmlns:p14="http://schemas.microsoft.com/office/powerpoint/2010/main" val="3998735213"/>
      </p:ext>
    </p:extLst>
  </p:cSld>
  <p:clrMapOvr>
    <a:masterClrMapping/>
  </p:clrMapOvr>
  <p:transition advClick="0" advTm="1732">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6381328"/>
            <a:ext cx="2952328" cy="404664"/>
          </a:xfrm>
          <a:prstGeom prst="roundRect">
            <a:avLst/>
          </a:prstGeom>
          <a:solidFill>
            <a:schemeClr val="bg2">
              <a:lumMod val="90000"/>
            </a:schemeClr>
          </a:solidFill>
          <a:ln>
            <a:solidFill>
              <a:schemeClr val="accent4"/>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b="1" dirty="0" smtClean="0">
                <a:solidFill>
                  <a:srgbClr val="70B56B"/>
                </a:solidFill>
                <a:latin typeface="Arabic Typesetting" pitchFamily="66" charset="-78"/>
                <a:cs typeface="B Baran" pitchFamily="2" charset="-78"/>
              </a:rPr>
              <a:t>روش شناسی پیشرفت</a:t>
            </a:r>
            <a:endParaRPr lang="en-US" sz="3200" b="1" dirty="0">
              <a:solidFill>
                <a:srgbClr val="70B56B"/>
              </a:solidFill>
              <a:latin typeface="Arabic Typesetting" pitchFamily="66" charset="-78"/>
              <a:cs typeface="B Baran" pitchFamily="2" charset="-78"/>
            </a:endParaRPr>
          </a:p>
        </p:txBody>
      </p:sp>
      <p:sp>
        <p:nvSpPr>
          <p:cNvPr id="4" name="Rounded Rectangle 3"/>
          <p:cNvSpPr/>
          <p:nvPr/>
        </p:nvSpPr>
        <p:spPr>
          <a:xfrm>
            <a:off x="3851920" y="476672"/>
            <a:ext cx="4248472"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fa-IR" sz="3200" dirty="0" smtClean="0">
                <a:cs typeface="B Mitra" pitchFamily="2" charset="-78"/>
              </a:rPr>
              <a:t> خط مشی گذاری در مسیر پیشرفت</a:t>
            </a:r>
            <a:endParaRPr lang="en-US" sz="3200" dirty="0">
              <a:cs typeface="B Mitra" pitchFamily="2" charset="-78"/>
            </a:endParaRPr>
          </a:p>
        </p:txBody>
      </p:sp>
      <p:sp>
        <p:nvSpPr>
          <p:cNvPr id="7" name="Minus 6"/>
          <p:cNvSpPr/>
          <p:nvPr/>
        </p:nvSpPr>
        <p:spPr>
          <a:xfrm>
            <a:off x="7884368" y="548680"/>
            <a:ext cx="57606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Content Placeholder 3"/>
          <p:cNvGraphicFramePr>
            <a:graphicFrameLocks noGrp="1"/>
          </p:cNvGraphicFramePr>
          <p:nvPr>
            <p:ph idx="1"/>
            <p:extLst>
              <p:ext uri="{D42A27DB-BD31-4B8C-83A1-F6EECF244321}">
                <p14:modId xmlns="" xmlns:p14="http://schemas.microsoft.com/office/powerpoint/2010/main" val="2949361690"/>
              </p:ext>
            </p:extLst>
          </p:nvPr>
        </p:nvGraphicFramePr>
        <p:xfrm>
          <a:off x="269304" y="1445096"/>
          <a:ext cx="8839200" cy="464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Slide Number Placeholder 7"/>
          <p:cNvSpPr>
            <a:spLocks noGrp="1"/>
          </p:cNvSpPr>
          <p:nvPr>
            <p:ph type="sldNum" sz="quarter" idx="12"/>
          </p:nvPr>
        </p:nvSpPr>
        <p:spPr/>
        <p:txBody>
          <a:bodyPr/>
          <a:lstStyle/>
          <a:p>
            <a:pPr>
              <a:defRPr/>
            </a:pPr>
            <a:fld id="{9FE7A562-3A7C-46B9-B08C-4C3F2DB2A2B0}" type="slidenum">
              <a:rPr lang="fa-IR" smtClean="0"/>
              <a:pPr>
                <a:defRPr/>
              </a:pPr>
              <a:t>9</a:t>
            </a:fld>
            <a:endParaRPr lang="fa-IR"/>
          </a:p>
        </p:txBody>
      </p:sp>
    </p:spTree>
  </p:cSld>
  <p:clrMapOvr>
    <a:masterClrMapping/>
  </p:clrMapOvr>
  <p:transition advClick="0" advTm="1732">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3064</TotalTime>
  <Words>1776</Words>
  <Application>Microsoft Office PowerPoint</Application>
  <PresentationFormat>On-screen Show (4:3)</PresentationFormat>
  <Paragraphs>372</Paragraphs>
  <Slides>37</Slides>
  <Notes>20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Origin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vector>
  </TitlesOfParts>
  <Company>MRT www.Win2Farsi.com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d.bayat</dc:creator>
  <cp:lastModifiedBy>mahdi</cp:lastModifiedBy>
  <cp:revision>339</cp:revision>
  <dcterms:created xsi:type="dcterms:W3CDTF">2007-08-27T08:28:38Z</dcterms:created>
  <dcterms:modified xsi:type="dcterms:W3CDTF">2013-05-18T07:09:04Z</dcterms:modified>
</cp:coreProperties>
</file>